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D09"/>
    <a:srgbClr val="E95E33"/>
    <a:srgbClr val="F28308"/>
    <a:srgbClr val="E56709"/>
    <a:srgbClr val="E14F0D"/>
    <a:srgbClr val="E3390B"/>
    <a:srgbClr val="2D828B"/>
    <a:srgbClr val="329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928802"/>
            <a:ext cx="9144000" cy="2357454"/>
          </a:xfrm>
          <a:prstGeom prst="rect">
            <a:avLst/>
          </a:prstGeom>
          <a:solidFill>
            <a:srgbClr val="E55D09"/>
          </a:solidFill>
          <a:ln cmpd="tri">
            <a:noFill/>
            <a:prstDash val="solid"/>
          </a:ln>
          <a:effectLst>
            <a:innerShdw blurRad="63500" dist="38100" dir="16200000">
              <a:prstClr val="black">
                <a:alpha val="2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Овал 8"/>
          <p:cNvSpPr/>
          <p:nvPr userDrawn="1"/>
        </p:nvSpPr>
        <p:spPr>
          <a:xfrm>
            <a:off x="285720" y="2214554"/>
            <a:ext cx="2714644" cy="1809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Top"/>
              <a:lightRig rig="threePt" dir="t"/>
            </a:scene3d>
          </a:bodyPr>
          <a:lstStyle/>
          <a:p>
            <a:pPr algn="ctr"/>
            <a:endParaRPr lang="ru-RU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2101851"/>
            <a:ext cx="5643602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u="none" cap="all" spc="0">
                <a:ln w="0"/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3571876"/>
            <a:ext cx="5643602" cy="71438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2D828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3" descr="C:\Users\juliaar\AppData\Local\Microsoft\Windows\Temporary Internet Files\Content.IE5\ZJX436N3\MCj02382670000[1].wm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1"/>
            <a:ext cx="2298278" cy="1357322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286256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0" y="1927214"/>
            <a:ext cx="9144000" cy="1588"/>
          </a:xfrm>
          <a:prstGeom prst="line">
            <a:avLst/>
          </a:prstGeom>
          <a:ln>
            <a:solidFill>
              <a:srgbClr val="2D82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E55D09"/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7125" y="285728"/>
            <a:ext cx="1535917" cy="10239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Top"/>
              <a:lightRig rig="threePt" dir="t"/>
            </a:scene3d>
          </a:bodyPr>
          <a:lstStyle/>
          <a:p>
            <a:pPr algn="ctr"/>
            <a:endParaRPr lang="ru-RU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97232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C2A0A-D852-4BD0-B33F-8DE942E71BB7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C:\Users\juliaar\AppData\Local\Microsoft\Windows\Temporary Internet Files\Content.IE5\ZJX436N3\MCj02382670000[1]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20" y="428604"/>
            <a:ext cx="1209620" cy="71438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all" spc="0" smtClean="0">
          <a:ln w="0"/>
          <a:solidFill>
            <a:schemeClr val="bg2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педагогу: «Литература  о заповедниках»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32233"/>
            <a:ext cx="1771650" cy="2809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711" y="1828346"/>
            <a:ext cx="2027684" cy="27925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1828346"/>
            <a:ext cx="1947644" cy="27925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5091914"/>
            <a:ext cx="8291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книг  в электронном виде нет. Можно  поискать в библиотеках и у букинистов.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Р. Штильмарк написал сотни научных работ о проблемах экологии, зоологии, охраны природы, охотничьего хозяйства, заповедного дела, о судьбах отечественных мучеников-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природоохранителей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был ярким публицистом, упорно сражавшимся за близкие его душе дела.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Ф.Р. Штильмарк.  Книги о заповедниках.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905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Архипова, Н.П.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Заповедные места Свердловской области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054" y="2348880"/>
            <a:ext cx="3110746" cy="37444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3212976"/>
            <a:ext cx="48245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П. Архипова – Свердловск: Средне-Уральское книжное издательство, 1984. – 160 с., ил.          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о заповедниках, заказниках, памятниках природы Свердловской области.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3193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дроздов. Анатолий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макеев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животных.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Дроздовым.»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988" y="2154754"/>
            <a:ext cx="2587452" cy="40105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3068960"/>
            <a:ext cx="489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известным телеведущим читатели отправятся в захватывающее путешествие по странам и континентам: побывают в саваннах Африки, в сибирской тайге, пустынях Средней Азии, заглянут в научные лаборатории, заповедники, серпентарии.</a:t>
            </a:r>
          </a:p>
        </p:txBody>
      </p:sp>
    </p:spTree>
    <p:extLst>
      <p:ext uri="{BB962C8B-B14F-4D97-AF65-F5344CB8AC3E}">
        <p14:creationId xmlns:p14="http://schemas.microsoft.com/office/powerpoint/2010/main" val="2028252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Рундквист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 А. Урал: иллюстрированная краеведческая энциклопедия.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845" y="2204864"/>
            <a:ext cx="2741421" cy="3600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2204864"/>
            <a:ext cx="5040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Материал, представленный в книге содержит свыше 6000 статей о населенных пунктах, памятниках природы, заповедниках, заказниках, реках, озерах, болотах, горах, пещерах и других географических объектах Урала. Книга включает около 1500 фотоиллюстраций, карт и схем, большинство из которых публикуются впервые. Несомненный интерес имеют приложения, представляющие информацию о наиболее распространенных минералах, представителях флоры и фауны. Книга адресована широкому кругу читателей и, несомненно, найдет живой отклик у всех, кому интересна природа и история Урала.</a:t>
            </a:r>
          </a:p>
        </p:txBody>
      </p:sp>
    </p:spTree>
    <p:extLst>
      <p:ext uri="{BB962C8B-B14F-4D97-AF65-F5344CB8AC3E}">
        <p14:creationId xmlns:p14="http://schemas.microsoft.com/office/powerpoint/2010/main" val="3623257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Ушакова, О. Д.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книга России. Растения : словарик-справочник школьника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2060848"/>
            <a:ext cx="2354343" cy="36727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2060848"/>
            <a:ext cx="5832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Д. Ушакова. – Санкт-Петербург : Литера, 2007. – 96 с.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издание включает в себя лишь малую часть растений, уже занесенных в Красную книгу, и растений, нуждающихся в государственной охране. Оно выстроено по алфавитному принципу. В заголовке каждой словарной статьи сначала приводится русское название растения, затем ботаническое (по латыни), указывается принадлежность его к тому или иному семейству. Далее дается краткое описание этого растения, указываются места его произрастания, а также заповедники и заказники, где оно охраняется. Многие словарные статьи сопровождаются интересными рассказами об истории того или иного цветка, кустарника, дерева. В них также говорится о целебных свойствах растений. Изображения некоторых из них вы найдете в цветной вклейке.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souls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– Спасите наши души! Эти сигналы SOS подают всем нам растения, нуждающиеся в помощи человека.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248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книга Среднего Урала : Свердловская и Пермская области.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030" y="2330302"/>
            <a:ext cx="2500770" cy="3384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2636912"/>
            <a:ext cx="555271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Редкие и находящиеся под угрозой исчезновения виды животных и растений / редакторы В. Н. Большаков, П. Л. Горчаковский . – Екатеринбург : Издательство Уральского университета, 1996. – 278 с. 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цв.ил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является справочником о состоянии редких и находящихся под угрозой исчезновения видов дикой фауны и флоры Среднего Урала. Приводятся данные о распространении, численности, экологии, а также о необходимых мерах охраны млекопитающих, птиц, рыб, рептилий, амфибий, членистоногих, растений и грибов.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171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книга Свердловской области: животные, растения, грибы : справочное издание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57" y="2132856"/>
            <a:ext cx="2950843" cy="3816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2564904"/>
            <a:ext cx="48245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 Н. С.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Корытин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Екатеринбург 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2008. – 256 с. 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цв.ил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является официальным справочником о состоянии редких и находящихся под угрозой исчезновения видов дикой флоры и фауны Свердловской области.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7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Заповедники - тема для детской литературы благодатная, но как раз с детскими книгами на эту тему дело обстоит плохо. Много отличных книг про заповедники было издано в 1940-60-е гг., но с тех пор книги эти не переиздавались и в электронном виде многих из них нет. Следующая генерация книг заповедной тематики возникла уже в начале 21 века, но они еще более недоступны, т.к. издаются самими заповедниками небольшими тиражами, в мелких региональных издательствах, в широкую продажу не поступают и в электронном виде их также нет.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Н. Бунтовская. Книги о заповеднике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230" y="1812278"/>
            <a:ext cx="3067569" cy="43530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1700808"/>
            <a:ext cx="46085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доступны в интернете.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дошкольного и младшего школьного возраста.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говорит о природе так, как может говорить только профессиональный биолог, прирожденный педагог и человек с душой и глазами ребенка. 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"Заповедные тропинки". Иркутск, Восточно-Сибирское изд-во, 2000.</a:t>
            </a:r>
          </a:p>
          <a:p>
            <a:pPr algn="just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"Есть на Земле замечательно красивые дикие места, которые называются заповедниками. В них нельзя ловить рыбу и охотиться, рубить деревья и разжигать костры. Природа здесь сохранилась такой, какой была сотни лет назад. Не каждый человек может попасть в заповедник. Здесь работают учёные, которые изучают жизнь тайги, повадки животных и птиц. А охраняют эту территорию госинспектора. Это очень отважные люди. Они годами живут в глуши и следят за тем, чтобы горе-туристы не учинили пожар, чтобы не попал лось или медведь на мушку браконьеру".</a:t>
            </a:r>
          </a:p>
        </p:txBody>
      </p:sp>
    </p:spTree>
    <p:extLst>
      <p:ext uri="{BB962C8B-B14F-4D97-AF65-F5344CB8AC3E}">
        <p14:creationId xmlns:p14="http://schemas.microsoft.com/office/powerpoint/2010/main" val="198288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Снегирев Г.Я. "В заповеднике".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М., "Малыш", 1986.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771" y="1793195"/>
            <a:ext cx="3506639" cy="45161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1772816"/>
            <a:ext cx="482453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 в интернете.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дошкольного и младшего школьного возраста.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Геннадий Яковлевич Снегирев (1933-2004) -  писатель-натуралист. В тринадцать лет начал работать учеником препаратора на кафедре ихтиологии Московского университета. Совместно с научным сотрудником кафедры, В.Д. Лебедевым, принимал участие в ихтиологических и палеонтологических экспедициях, в том числе в Охотском и Беринговом море, на реках Сибири. Занимался акклиматизацией бобров. Совершил путешествия на Курильские острова, Камчатку, Белое море, Телецкое озеро Горного Алтая, в Бурятию, Ленкоранский и Воронежский заповедники, на Чукотку, работал егерем в Копетдагском заповеднике Южной Туркмении.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маленькая книжка, состоящая в основном из рисунков, с минимумом текста, дает общее представление о животных Копетдагского заповедника и о том, что такое заповедник вообще</a:t>
            </a:r>
            <a:r>
              <a:rPr lang="ru-RU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754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Э. Попова. "Истории о заповеднике".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114" y="1988840"/>
            <a:ext cx="2908985" cy="42484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2274838"/>
            <a:ext cx="51845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Йошкар-Ола, 1996.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дошкольного и младшего школьного возраста.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авторского предисловия: "Я хочу рассказать... о заповеднике, о людях, которые там работают... С давних пор добрые люди создают заповедники... Там охраняется природа от бед и катастроф, от злых людей... Заповедник - это замечательное место, где рыбы и птицы, звери и маленькие насекомые, безмолвные травы и могучие деревья живут, как в сказке, свободно и спокойно. Они знают, что работающие здесь люди заботятся о них и не оставят в беде..."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505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Е.А. Крутовская. Книги о заповеднике.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50" y="1722062"/>
            <a:ext cx="1811919" cy="23143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427" y="1681943"/>
            <a:ext cx="1800200" cy="23544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914" y="1662772"/>
            <a:ext cx="1869141" cy="23476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463" y="1662772"/>
            <a:ext cx="1895693" cy="23273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7545" y="4401149"/>
            <a:ext cx="83529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 в интернете.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предисловия автора: "Сказки не сочиняются. Это неправда, что их можно выдумать. Выдуманные сказки – мертвые сказки. Настоящие сказки рождаются сами: они расцветают весенним утром неожиданно, как цветы в лесу, они незваными подкрадываются на твою подушку лунной ночью, врываются в твое окно с осенним ветром. Ты черпаешь их горстью вместе с блестящими камешками из ручья, находишь на тропинке, когда бежишь босяком умываться на ключ. Я не придумывала этих сказок. Просто собрала их для вас в нашем Заповедном лесу. Здесь целые золотые россыпи сказок – каждый может собрать их – стоит только захотеть".</a:t>
            </a:r>
          </a:p>
          <a:p>
            <a:pPr algn="ctr"/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02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Г.А. Скребицкий. Книги о заповедниках.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713" y="1809689"/>
            <a:ext cx="2556085" cy="3862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44824"/>
            <a:ext cx="2439735" cy="3827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146" y="1844824"/>
            <a:ext cx="2498062" cy="38277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0800000" flipV="1">
            <a:off x="467544" y="6087150"/>
            <a:ext cx="8239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 нет. Можно найти в библиотеках и на букинистических сайтах.</a:t>
            </a:r>
          </a:p>
        </p:txBody>
      </p:sp>
    </p:spTree>
    <p:extLst>
      <p:ext uri="{BB962C8B-B14F-4D97-AF65-F5344CB8AC3E}">
        <p14:creationId xmlns:p14="http://schemas.microsoft.com/office/powerpoint/2010/main" val="370998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С.Ф.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Старикович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"Они живут не только в заповеднике.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920600"/>
            <a:ext cx="2714086" cy="42447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2132856"/>
            <a:ext cx="525658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Зоологические наблюдения одного географа".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М., "Детская литература", 1988; М., Мир, 1990.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содержится несколько больших и очень содержательных очерков, посвященных отдельным видам животных - стерху, северному оленю, глухарю, бобру, севрюге, термитам. В очерках описан и полный цикл жизни каждого из видов, подробности его питания, размножения, поведения, и сведения из истории данного вида и его охраны, и сведения о научных рабах, которые проводятся по данным видам в заповедниках и на биологических стационарах.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проиллюстрирована прекрасными рисунками Вадима Горбатова.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134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Г.П.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Гроденский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Ильменскому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заповеднику".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202" y="2132856"/>
            <a:ext cx="2799598" cy="40324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3212976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М.- Л., Детгиз, 1951.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о первом в мире минералогическом заповеднике на Южном Урале.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книга посвящена минералогии, но содержит также некоторые данные по фауне Ильменского заповедника.</a:t>
            </a:r>
          </a:p>
        </p:txBody>
      </p:sp>
    </p:spTree>
    <p:extLst>
      <p:ext uri="{BB962C8B-B14F-4D97-AF65-F5344CB8AC3E}">
        <p14:creationId xmlns:p14="http://schemas.microsoft.com/office/powerpoint/2010/main" val="1422814123"/>
      </p:ext>
    </p:extLst>
  </p:cSld>
  <p:clrMapOvr>
    <a:masterClrMapping/>
  </p:clrMapOvr>
</p:sld>
</file>

<file path=ppt/theme/theme1.xml><?xml version="1.0" encoding="utf-8"?>
<a:theme xmlns:a="http://schemas.openxmlformats.org/drawingml/2006/main" name="Book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E44451-62B4-4B04-AADC-14E6BB0CF4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Моя книжная полка</Template>
  <TotalTime>103</TotalTime>
  <Words>1363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Books</vt:lpstr>
      <vt:lpstr>В помощь педагогу: «Литература  о заповедниках»</vt:lpstr>
      <vt:lpstr>Актуальность</vt:lpstr>
      <vt:lpstr>С. Н. Бунтовская. Книги о заповеднике </vt:lpstr>
      <vt:lpstr>Снегирев Г.Я. "В заповеднике".  М., "Малыш", 1986. </vt:lpstr>
      <vt:lpstr>С. Э. Попова. "Истории о заповеднике".  </vt:lpstr>
      <vt:lpstr>Е.А. Крутовская. Книги о заповеднике. </vt:lpstr>
      <vt:lpstr>Г.А. Скребицкий. Книги о заповедниках. </vt:lpstr>
      <vt:lpstr>С.Ф. Старикович.  "Они живут не только в заповеднике.  </vt:lpstr>
      <vt:lpstr>Г.П. Гроденский.  "По Ильменскому заповеднику". </vt:lpstr>
      <vt:lpstr> Ф.Р. Штильмарк.  Книги о заповедниках. </vt:lpstr>
      <vt:lpstr>Архипова, Н.П.  Заповедные места Свердловской области </vt:lpstr>
      <vt:lpstr>Николай дроздов. Анатолий макеев «Мир животных. С николаем Дроздовым.»</vt:lpstr>
      <vt:lpstr>Рундквист, Н. А. Урал: иллюстрированная краеведческая энциклопедия.</vt:lpstr>
      <vt:lpstr>Ушакова, О. Д.  Красная книга России. Растения : словарик-справочник школьника </vt:lpstr>
      <vt:lpstr>Красная книга Среднего Урала : Свердловская и Пермская области. </vt:lpstr>
      <vt:lpstr>Красная книга Свердловской области: животные, растения, грибы : справочное издание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Книги о заповеднике</dc:title>
  <dc:creator>Ксения</dc:creator>
  <cp:keywords/>
  <cp:lastModifiedBy>User</cp:lastModifiedBy>
  <cp:revision>13</cp:revision>
  <dcterms:created xsi:type="dcterms:W3CDTF">2020-11-20T05:12:12Z</dcterms:created>
  <dcterms:modified xsi:type="dcterms:W3CDTF">2020-11-20T08:41:59Z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TC300097049990</vt:lpwstr>
  </property>
</Properties>
</file>