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1E5-0CA4-491B-A02E-61BFD2F4D26E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104"/>
          <p:cNvSpPr/>
          <p:nvPr/>
        </p:nvSpPr>
        <p:spPr>
          <a:xfrm>
            <a:off x="4793381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91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93" name="Прямоугольник 92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75053" y="1571586"/>
              <a:ext cx="304354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ru-RU" dirty="0">
                <a:latin typeface="Bahnschrift" panose="020B0502040204020203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789" y="1485321"/>
              <a:ext cx="3176233" cy="3699153"/>
            </a:xfrm>
            <a:prstGeom prst="rect">
              <a:avLst/>
            </a:prstGeom>
            <a:grpFill/>
          </p:spPr>
        </p:pic>
      </p:grpSp>
      <p:grpSp>
        <p:nvGrpSpPr>
          <p:cNvPr id="83" name="Группа 82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84" name="Прямоугольник 83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18228" y="1316543"/>
              <a:ext cx="3043540" cy="20313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Bahnschrift" panose="020B0502040204020203" pitchFamily="34" charset="0"/>
                  <a:ea typeface="Calibri" panose="020F0502020204030204" pitchFamily="34" charset="0"/>
                </a:rPr>
                <a:t>Мы выбрали самый короткий маршрут протяженностью 6 км. В начале маршрута мы увидели избушку на курьих ножках, из которой выглядывала настоящая Баба-Яга. Далее мы поднялись на смотровую площадку, рядом с которой возвышалась скульптура «Ангел единой надежды</a:t>
              </a:r>
              <a:r>
                <a:rPr lang="ru-RU" sz="1400" dirty="0" smtClean="0">
                  <a:latin typeface="Bahnschrift" panose="020B0502040204020203" pitchFamily="34" charset="0"/>
                  <a:ea typeface="Calibri" panose="020F0502020204030204" pitchFamily="34" charset="0"/>
                </a:rPr>
                <a:t>».</a:t>
              </a:r>
              <a:endParaRPr lang="ru-RU" sz="1400" dirty="0">
                <a:latin typeface="Bahnschrift" panose="020B0502040204020203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504" y="3347868"/>
              <a:ext cx="2054988" cy="2065263"/>
            </a:xfrm>
            <a:prstGeom prst="rect">
              <a:avLst/>
            </a:prstGeom>
            <a:grpFill/>
          </p:spPr>
        </p:pic>
      </p:grpSp>
      <p:grpSp>
        <p:nvGrpSpPr>
          <p:cNvPr id="74" name="Группа 73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75" name="Прямоугольник 74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56664" y="1458909"/>
              <a:ext cx="304354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Семья </a:t>
              </a:r>
              <a:r>
                <a:rPr lang="ru-RU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Гизатуллиных</a:t>
              </a:r>
              <a:r>
                <a:rPr lang="ru-RU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:</a:t>
              </a: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316" y="2160994"/>
              <a:ext cx="2669798" cy="2669798"/>
            </a:xfrm>
            <a:prstGeom prst="rect">
              <a:avLst/>
            </a:prstGeom>
            <a:grpFill/>
          </p:spPr>
        </p:pic>
      </p:grpSp>
      <p:grpSp>
        <p:nvGrpSpPr>
          <p:cNvPr id="65" name="Группа 6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66" name="Прямоугольник 6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56664" y="1458909"/>
              <a:ext cx="3043540" cy="2585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Bahnschrift" panose="020B0502040204020203" pitchFamily="34" charset="0"/>
                </a:rPr>
                <a:t>Прививая</a:t>
              </a:r>
              <a:r>
                <a:rPr lang="ru-RU" dirty="0">
                  <a:latin typeface="Bahnschrift" panose="020B0502040204020203" pitchFamily="34" charset="0"/>
                </a:rPr>
                <a:t> любовь к природе детям, хочется показать все многообразие природы: цветы, деревья, насекомых, птиц, горы, реки, поля, луга, пещеры и многое другое - все это сочетается в данном </a:t>
              </a:r>
              <a:r>
                <a:rPr lang="ru-RU" dirty="0" smtClean="0">
                  <a:latin typeface="Bahnschrift" panose="020B0502040204020203" pitchFamily="34" charset="0"/>
                </a:rPr>
                <a:t>парке.</a:t>
              </a: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885" y="3888488"/>
              <a:ext cx="1845791" cy="1580209"/>
            </a:xfrm>
            <a:prstGeom prst="rect">
              <a:avLst/>
            </a:prstGeom>
            <a:grpFill/>
          </p:spPr>
        </p:pic>
      </p:grpSp>
      <p:grpSp>
        <p:nvGrpSpPr>
          <p:cNvPr id="56" name="Группа 55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56664" y="1458909"/>
              <a:ext cx="304354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Семья Климовых:</a:t>
              </a: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979" y="1984970"/>
              <a:ext cx="2811317" cy="2811317"/>
            </a:xfrm>
            <a:prstGeom prst="rect">
              <a:avLst/>
            </a:prstGeom>
            <a:grpFill/>
          </p:spPr>
        </p:pic>
      </p:grpSp>
      <p:grpSp>
        <p:nvGrpSpPr>
          <p:cNvPr id="47" name="Группа 4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48" name="Прямоугольник 4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56664" y="1458909"/>
              <a:ext cx="3043540" cy="18158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Bahnschrift" panose="020B0502040204020203" pitchFamily="34" charset="0"/>
                </a:rPr>
                <a:t>Там было очень красиво! Мы гуляли по парку целый день: проходили по подвесному мосту, по горам, среди леса, а потом остановились перекусить у реки. Папа нашёл там ящерицу. Потом мы пошли общаться со зверюшками. </a:t>
              </a:r>
              <a:endPara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283" y="3321626"/>
              <a:ext cx="3021669" cy="1988620"/>
            </a:xfrm>
            <a:prstGeom prst="rect">
              <a:avLst/>
            </a:prstGeom>
            <a:grp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56664" y="1458909"/>
              <a:ext cx="273427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Семья </a:t>
              </a:r>
              <a:r>
                <a:rPr lang="ru-RU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Пахтиных</a:t>
              </a:r>
              <a:r>
                <a:rPr lang="ru-RU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: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924" y="2092089"/>
              <a:ext cx="3021669" cy="2417335"/>
            </a:xfrm>
            <a:prstGeom prst="rect">
              <a:avLst/>
            </a:prstGeom>
            <a:grp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56664" y="1458909"/>
              <a:ext cx="2734276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rgbClr val="000000"/>
                  </a:solidFill>
                  <a:latin typeface="Bahnschrift" panose="020B0502040204020203" pitchFamily="34" charset="0"/>
                </a:rPr>
                <a:t>Считается</a:t>
              </a:r>
              <a:r>
                <a:rPr lang="ru-RU" sz="1400" dirty="0">
                  <a:solidFill>
                    <a:srgbClr val="000000"/>
                  </a:solidFill>
                  <a:latin typeface="Bahnschrift" panose="020B0502040204020203" pitchFamily="34" charset="0"/>
                </a:rPr>
                <a:t>, что когда-то давно в здешних местах любили охотится мужики из близлежащих поселений. И в одну из своих вылазок в лес, охотник убил олененка.</a:t>
              </a:r>
              <a:endParaRPr lang="ru-RU" sz="1400" dirty="0">
                <a:latin typeface="Bahnschrift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043" y="3070847"/>
              <a:ext cx="1951518" cy="1679213"/>
            </a:xfrm>
            <a:prstGeom prst="rect">
              <a:avLst/>
            </a:prstGeom>
            <a:grp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25679" y="1316563"/>
              <a:ext cx="2734276" cy="20928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Легенды природного парка: Слезы матери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…</a:t>
              </a:r>
            </a:p>
            <a:p>
              <a:pPr algn="just"/>
              <a:endParaRPr lang="ru-RU" sz="1400" dirty="0" smtClean="0">
                <a:solidFill>
                  <a:srgbClr val="000000"/>
                </a:solidFill>
                <a:latin typeface="Bahnschrift" panose="020B0502040204020203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0000"/>
                  </a:solidFill>
                  <a:latin typeface="Bahnschrift" panose="020B0502040204020203" pitchFamily="34" charset="0"/>
                </a:rPr>
                <a:t>Одной </a:t>
              </a:r>
              <a:r>
                <a:rPr lang="ru-RU" sz="1400" dirty="0">
                  <a:solidFill>
                    <a:srgbClr val="000000"/>
                  </a:solidFill>
                  <a:latin typeface="Bahnschrift" panose="020B0502040204020203" pitchFamily="34" charset="0"/>
                </a:rPr>
                <a:t>из наиболее знаменитых и трогательных легенд, которыми оброс природный парк, является легенда о происхождении его названия. </a:t>
              </a:r>
              <a:endParaRPr lang="ru-RU" sz="1400" dirty="0">
                <a:latin typeface="Bahnschrift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55" y="3367217"/>
              <a:ext cx="1951518" cy="2088734"/>
            </a:xfrm>
            <a:prstGeom prst="rect">
              <a:avLst/>
            </a:prstGeom>
            <a:grp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4317" y="1344582"/>
              <a:ext cx="273427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Цифровая семейная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фотокнига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 воспитанников группы № 5</a:t>
              </a:r>
              <a:endPara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4316" y="4024480"/>
              <a:ext cx="273427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316" y="2310899"/>
              <a:ext cx="2736985" cy="2528519"/>
            </a:xfrm>
            <a:prstGeom prst="rect">
              <a:avLst/>
            </a:prstGeom>
            <a:grpFill/>
          </p:spPr>
        </p:pic>
      </p:grpSp>
      <p:sp>
        <p:nvSpPr>
          <p:cNvPr id="5" name="Прямоугольник 4"/>
          <p:cNvSpPr/>
          <p:nvPr/>
        </p:nvSpPr>
        <p:spPr>
          <a:xfrm>
            <a:off x="1165460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6282" y="1318661"/>
              <a:ext cx="195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МАДОУ № 209, </a:t>
              </a:r>
              <a:r>
                <a:rPr lang="ru-RU" dirty="0" err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г.Екатеринбург</a:t>
              </a:r>
              <a:endParaRPr lang="ru-RU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24091" y="4349015"/>
              <a:ext cx="28294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«Манят нас неспроста – Заповедные места…»</a:t>
              </a:r>
              <a:endPara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096" y="2077034"/>
              <a:ext cx="2018044" cy="2159938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991" y="1545806"/>
              <a:ext cx="2627604" cy="175926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TextBox 18"/>
            <p:cNvSpPr txBox="1"/>
            <p:nvPr/>
          </p:nvSpPr>
          <p:spPr>
            <a:xfrm>
              <a:off x="1684318" y="3450657"/>
              <a:ext cx="2734277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400" dirty="0">
                  <a:solidFill>
                    <a:prstClr val="black"/>
                  </a:solidFill>
                  <a:latin typeface="Bahnschrift" panose="020B0502040204020203" pitchFamily="34" charset="0"/>
                </a:rPr>
                <a:t>Природный парк «Оленьи ручьи»</a:t>
              </a: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</a:rPr>
                <a:t>«Оленьи ручьи» – природный парк, расположенный в нижнем течении реки Серги Свердловской области. Создан он был в 1999 году и имеет площадь 12 тыс. га. 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991" y="1545806"/>
              <a:ext cx="2627604" cy="175926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1568168" y="3608981"/>
              <a:ext cx="2734277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00"/>
                  </a:solidFill>
                  <a:latin typeface="Bahnschrift" panose="020B0502040204020203" pitchFamily="34" charset="0"/>
                </a:rPr>
                <a:t>Официальную версию мы уже знаем – парк был назван в честь найденного наскального рисунка оленя. Неофициальная же версия – грустная….</a:t>
              </a:r>
              <a:endParaRPr lang="ru-RU" sz="14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991" y="1550116"/>
              <a:ext cx="2627604" cy="175064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7" name="TextBox 36"/>
            <p:cNvSpPr txBox="1"/>
            <p:nvPr/>
          </p:nvSpPr>
          <p:spPr>
            <a:xfrm>
              <a:off x="1568168" y="3608981"/>
              <a:ext cx="2734277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0000"/>
                  </a:solidFill>
                  <a:latin typeface="Bahnschrift" panose="020B0502040204020203" pitchFamily="34" charset="0"/>
                </a:rPr>
                <a:t>Мать-</a:t>
              </a:r>
              <a:r>
                <a:rPr lang="ru-RU" sz="1400" dirty="0" err="1">
                  <a:solidFill>
                    <a:srgbClr val="000000"/>
                  </a:solidFill>
                  <a:latin typeface="Bahnschrift" panose="020B0502040204020203" pitchFamily="34" charset="0"/>
                </a:rPr>
                <a:t>олениха</a:t>
              </a:r>
              <a:r>
                <a:rPr lang="ru-RU" sz="1400" dirty="0">
                  <a:solidFill>
                    <a:srgbClr val="000000"/>
                  </a:solidFill>
                  <a:latin typeface="Bahnschrift" panose="020B0502040204020203" pitchFamily="34" charset="0"/>
                </a:rPr>
                <a:t> узнав об этом, разразилась слезами, которые и по сей день текут по парку в виде речек и ручьев.</a:t>
              </a:r>
              <a:endParaRPr lang="ru-RU" sz="14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291" y="1529247"/>
              <a:ext cx="2201003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6" name="TextBox 45"/>
            <p:cNvSpPr txBox="1"/>
            <p:nvPr/>
          </p:nvSpPr>
          <p:spPr>
            <a:xfrm>
              <a:off x="1568168" y="3608981"/>
              <a:ext cx="2734277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Bahnschrift" panose="020B0502040204020203" pitchFamily="34" charset="0"/>
                </a:rPr>
                <a:t>Меня зовут </a:t>
              </a:r>
              <a:r>
                <a:rPr lang="ru-RU" sz="1400" dirty="0" err="1">
                  <a:latin typeface="Bahnschrift" panose="020B0502040204020203" pitchFamily="34" charset="0"/>
                </a:rPr>
                <a:t>Пахтина</a:t>
              </a:r>
              <a:r>
                <a:rPr lang="ru-RU" sz="1400" dirty="0">
                  <a:latin typeface="Bahnschrift" panose="020B0502040204020203" pitchFamily="34" charset="0"/>
                </a:rPr>
                <a:t> Вика.  Мой Папа много раз ездил в парк «Оленьи Ручьи». Ему там очень нравится.  Этим летом, он позвал нас с дедушкой поехать с ним. </a:t>
              </a:r>
              <a:endParaRPr lang="ru-RU" sz="14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00" y="1529247"/>
              <a:ext cx="2018784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5" name="TextBox 54"/>
            <p:cNvSpPr txBox="1"/>
            <p:nvPr/>
          </p:nvSpPr>
          <p:spPr>
            <a:xfrm>
              <a:off x="1621505" y="3494364"/>
              <a:ext cx="2734277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Bahnschrift" panose="020B0502040204020203" pitchFamily="34" charset="0"/>
                </a:rPr>
                <a:t>Видели косуль, оленят, хорька, ослика и козочку. А ещё мы сходили к вольеру с собаками. Мы даже видели медведя! </a:t>
              </a:r>
            </a:p>
            <a:p>
              <a:pPr algn="just"/>
              <a:r>
                <a:rPr lang="ru-RU" sz="1400" dirty="0">
                  <a:latin typeface="Bahnschrift" panose="020B0502040204020203" pitchFamily="34" charset="0"/>
                </a:rPr>
                <a:t>День прошёл у нас замечательно! Мне очень понравилось в этом парке.</a:t>
              </a:r>
              <a:endParaRPr lang="ru-RU" sz="14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370" y="1529247"/>
              <a:ext cx="2142844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4" name="TextBox 63"/>
            <p:cNvSpPr txBox="1"/>
            <p:nvPr/>
          </p:nvSpPr>
          <p:spPr>
            <a:xfrm>
              <a:off x="1621505" y="3494364"/>
              <a:ext cx="2734277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Bahnschrift" panose="020B0502040204020203" pitchFamily="34" charset="0"/>
                </a:rPr>
                <a:t>Наша семья очень любит природу и исследовать новые места. Так в августе 2020 г. одним из близлежащих, интересных и удивительных объектов для изучения стал природный парк «Оленьи Ручьи».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</a:rPr>
                <a:t> </a:t>
              </a:r>
              <a:r>
                <a:rPr lang="ru-RU" sz="1400" dirty="0" smtClean="0">
                  <a:latin typeface="Bahnschrift" panose="020B0502040204020203" pitchFamily="34" charset="0"/>
                </a:rPr>
                <a:t>Поехали от мала до велика.</a:t>
              </a:r>
              <a:endParaRPr lang="ru-RU" sz="1200" dirty="0">
                <a:solidFill>
                  <a:srgbClr val="000000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233" y="1414071"/>
              <a:ext cx="1924820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3" name="TextBox 72"/>
            <p:cNvSpPr txBox="1"/>
            <p:nvPr/>
          </p:nvSpPr>
          <p:spPr>
            <a:xfrm>
              <a:off x="1621505" y="3494364"/>
              <a:ext cx="2734277" cy="2146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215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latin typeface="Bahnschrif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парке мы пробыли весь день, много смеялись, фотографировались, любовались и наслаждались природой данного места. Планируем вернуться в другое время года – чтобы увидеть парк в другом одеянии.</a:t>
              </a:r>
              <a:endParaRPr lang="ru-RU" sz="1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841" y="1428454"/>
              <a:ext cx="2627604" cy="176361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2" name="TextBox 81"/>
            <p:cNvSpPr txBox="1"/>
            <p:nvPr/>
          </p:nvSpPr>
          <p:spPr>
            <a:xfrm>
              <a:off x="1654812" y="3192066"/>
              <a:ext cx="2734277" cy="23768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215" algn="just">
                <a:lnSpc>
                  <a:spcPct val="107000"/>
                </a:lnSpc>
              </a:pPr>
              <a:r>
                <a:rPr lang="ru-RU" sz="1400" dirty="0">
                  <a:latin typeface="Bahnschrift" panose="020B0502040204020203" pitchFamily="34" charset="0"/>
                </a:rPr>
                <a:t>Этой осенью мы всей семьей посетили природный парк «Оленьи ручьи». Этот парк находится около г. Нижние Серги, где живут наши друзья. Вот они и позвали нас съездить туда. Мы с удовольствием согласились, потому что еще не были там ни разу</a:t>
              </a:r>
              <a:r>
                <a:rPr lang="ru-RU" sz="1400" dirty="0" smtClean="0">
                  <a:latin typeface="Bahnschrift" panose="020B0502040204020203" pitchFamily="34" charset="0"/>
                </a:rPr>
                <a:t>.</a:t>
              </a:r>
              <a:endParaRPr lang="ru-RU" sz="11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540" y="1316543"/>
              <a:ext cx="1655324" cy="169691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1" name="TextBox 90"/>
            <p:cNvSpPr txBox="1"/>
            <p:nvPr/>
          </p:nvSpPr>
          <p:spPr>
            <a:xfrm>
              <a:off x="1518249" y="2906513"/>
              <a:ext cx="3005703" cy="2789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450215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dirty="0">
                  <a:latin typeface="Bahnschrift" panose="020B0502040204020203" pitchFamily="34" charset="0"/>
                </a:rPr>
                <a:t>По дороге встречали много интересных деревьев: необъятное дерево, дерево с большими корнями, лиственница-канделябр; видели «Дыроватый камень», заглянули в «Пещеру древнего человека» (правда никого там не обнаружили), </a:t>
              </a:r>
              <a:r>
                <a:rPr lang="ru-RU" sz="1300" dirty="0">
                  <a:latin typeface="Bahnschrift" panose="020B0502040204020203" pitchFamily="34" charset="0"/>
                </a:rPr>
                <a:t>перешли через реку по длинному шатающемуся мостику. Было очень весело и совсем не страшно.. </a:t>
              </a:r>
              <a:endParaRPr lang="ru-RU" sz="13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889" y="1316543"/>
              <a:ext cx="1306624" cy="169691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0" name="TextBox 99"/>
            <p:cNvSpPr txBox="1"/>
            <p:nvPr/>
          </p:nvSpPr>
          <p:spPr>
            <a:xfrm>
              <a:off x="1672845" y="3146299"/>
              <a:ext cx="3005703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Кружит в небе голубом </a:t>
              </a:r>
              <a:endParaRPr lang="ru-RU" sz="1400" dirty="0">
                <a:latin typeface="Bahnschrift" panose="020B0502040204020203" pitchFamily="34" charset="0"/>
              </a:endParaRP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Наш огромный круглый дом!</a:t>
              </a:r>
              <a:endParaRPr lang="ru-RU" sz="1400" dirty="0">
                <a:latin typeface="Bahnschrift" panose="020B0502040204020203" pitchFamily="34" charset="0"/>
              </a:endParaRP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Под огромной голубой</a:t>
              </a:r>
              <a:endParaRPr lang="ru-RU" sz="1400" dirty="0">
                <a:latin typeface="Bahnschrift" panose="020B0502040204020203" pitchFamily="34" charset="0"/>
              </a:endParaRP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Общей крышей мы живём.</a:t>
              </a:r>
              <a:endParaRPr lang="ru-RU" sz="1400" dirty="0">
                <a:latin typeface="Bahnschrift" panose="020B0502040204020203" pitchFamily="34" charset="0"/>
              </a:endParaRP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Вместе мы с тобой в ответе</a:t>
              </a:r>
              <a:endParaRPr lang="ru-RU" sz="1400" dirty="0">
                <a:latin typeface="Bahnschrift" panose="020B0502040204020203" pitchFamily="34" charset="0"/>
              </a:endParaRP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За чудесное жильё, </a:t>
              </a:r>
              <a:endParaRPr lang="ru-RU" sz="1400" dirty="0">
                <a:latin typeface="Bahnschrift" panose="020B0502040204020203" pitchFamily="34" charset="0"/>
              </a:endParaRP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Потому что на планете</a:t>
              </a:r>
              <a:endParaRPr lang="ru-RU" sz="1400" dirty="0">
                <a:latin typeface="Bahnschrift" panose="020B0502040204020203" pitchFamily="34" charset="0"/>
              </a:endParaRP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Всё твоё и всё моё:</a:t>
              </a: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И пушистые снежинки,</a:t>
              </a:r>
            </a:p>
            <a:p>
              <a:pPr algn="just"/>
              <a:r>
                <a:rPr lang="ru-RU" sz="1400" b="1" dirty="0">
                  <a:latin typeface="Bahnschrift" panose="020B0502040204020203" pitchFamily="34" charset="0"/>
                </a:rPr>
                <a:t>И река, и облака…</a:t>
              </a:r>
              <a:endParaRPr lang="ru-RU" sz="14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1165460" y="1126156"/>
            <a:ext cx="3609474" cy="4649002"/>
            <a:chOff x="1183907" y="1126156"/>
            <a:chExt cx="3609474" cy="4649002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70137" y="2011747"/>
              <a:ext cx="262051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Bahnschrift" panose="020B0502040204020203" pitchFamily="34" charset="0"/>
                </a:rPr>
                <a:t>Издано </a:t>
              </a:r>
              <a:r>
                <a:rPr lang="ru-RU" dirty="0">
                  <a:latin typeface="Bahnschrift" panose="020B0502040204020203" pitchFamily="34" charset="0"/>
                </a:rPr>
                <a:t>20.11.2020г.  </a:t>
              </a:r>
            </a:p>
            <a:p>
              <a:pPr algn="ctr"/>
              <a:r>
                <a:rPr lang="ru-RU" dirty="0">
                  <a:latin typeface="Bahnschrift" panose="020B0502040204020203" pitchFamily="34" charset="0"/>
                </a:rPr>
                <a:t>На основе материалов, предоставленных из семейного архива </a:t>
              </a:r>
              <a:r>
                <a:rPr lang="ru-RU" dirty="0" smtClean="0">
                  <a:latin typeface="Bahnschrift" panose="020B0502040204020203" pitchFamily="34" charset="0"/>
                </a:rPr>
                <a:t>воспитанников,  интернет – источника  </a:t>
              </a:r>
              <a:r>
                <a:rPr lang="en-US" dirty="0">
                  <a:latin typeface="Bahnschrift" panose="020B0502040204020203" pitchFamily="34" charset="0"/>
                </a:rPr>
                <a:t>https://nashural.ru/mesta/sverdlovskaya-oblast/olen-ruchyi/</a:t>
              </a:r>
              <a:endParaRPr lang="ru-RU" dirty="0"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8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599</Words>
  <Application>Microsoft Office PowerPoint</Application>
  <PresentationFormat>Экран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Bahnschrift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PCC</cp:lastModifiedBy>
  <cp:revision>12</cp:revision>
  <dcterms:created xsi:type="dcterms:W3CDTF">2020-02-11T02:21:03Z</dcterms:created>
  <dcterms:modified xsi:type="dcterms:W3CDTF">2020-11-28T10:24:52Z</dcterms:modified>
</cp:coreProperties>
</file>