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72" r:id="rId8"/>
    <p:sldId id="269" r:id="rId9"/>
    <p:sldId id="262" r:id="rId10"/>
    <p:sldId id="263" r:id="rId11"/>
    <p:sldId id="264" r:id="rId12"/>
    <p:sldId id="270" r:id="rId13"/>
    <p:sldId id="273" r:id="rId14"/>
    <p:sldId id="266" r:id="rId15"/>
    <p:sldId id="267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44" autoAdjust="0"/>
    <p:restoredTop sz="94660"/>
  </p:normalViewPr>
  <p:slideViewPr>
    <p:cSldViewPr>
      <p:cViewPr varScale="1">
        <p:scale>
          <a:sx n="69" d="100"/>
          <a:sy n="69" d="100"/>
        </p:scale>
        <p:origin x="2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827F-32D6-4915-824E-D40FCC276D92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0DFB-8B88-4D78-902C-38CBCC7363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827F-32D6-4915-824E-D40FCC276D92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0DFB-8B88-4D78-902C-38CBCC7363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827F-32D6-4915-824E-D40FCC276D92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0DFB-8B88-4D78-902C-38CBCC7363A7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827F-32D6-4915-824E-D40FCC276D92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0DFB-8B88-4D78-902C-38CBCC7363A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827F-32D6-4915-824E-D40FCC276D92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0DFB-8B88-4D78-902C-38CBCC7363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827F-32D6-4915-824E-D40FCC276D92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0DFB-8B88-4D78-902C-38CBCC7363A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827F-32D6-4915-824E-D40FCC276D92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0DFB-8B88-4D78-902C-38CBCC7363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827F-32D6-4915-824E-D40FCC276D92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0DFB-8B88-4D78-902C-38CBCC7363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827F-32D6-4915-824E-D40FCC276D92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0DFB-8B88-4D78-902C-38CBCC7363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827F-32D6-4915-824E-D40FCC276D92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0DFB-8B88-4D78-902C-38CBCC7363A7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827F-32D6-4915-824E-D40FCC276D92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0DFB-8B88-4D78-902C-38CBCC7363A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CC4827F-32D6-4915-824E-D40FCC276D92}" type="datetimeFigureOut">
              <a:rPr lang="ru-RU" smtClean="0"/>
              <a:t>26.12.2025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E730DFB-8B88-4D78-902C-38CBCC7363A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1328" y="404664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– детский сад № 209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296" y="1340768"/>
            <a:ext cx="7772400" cy="3816424"/>
          </a:xfrm>
        </p:spPr>
        <p:txBody>
          <a:bodyPr>
            <a:normAutofit fontScale="92500" lnSpcReduction="1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«Учебная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 – патриотическая база «Богатырская застава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мотивирующая </a:t>
            </a:r>
            <a:r>
              <a:rPr lang="ru-RU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образовательная среда для формирования социокультурного опыта дошкольников в МАДОУ – детский сад № 209.</a:t>
            </a:r>
            <a:endParaRPr lang="ru-RU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27584" y="4149080"/>
            <a:ext cx="7920880" cy="2376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Матвиенко Надежда Владимировна, </a:t>
            </a:r>
          </a:p>
          <a:p>
            <a:pPr algn="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заведующего,  </a:t>
            </a:r>
          </a:p>
          <a:p>
            <a:pPr algn="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Прожерина Марина Ивановна, воспитатель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news-service.uralschool.ru/upload/org3419/t167472/images/big/J9bGkeLYxUhA7kAUsmzz16747219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45024"/>
            <a:ext cx="2568830" cy="342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8" y="692696"/>
            <a:ext cx="3810000" cy="381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2696"/>
            <a:ext cx="3528392" cy="35283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9673" y="4725144"/>
            <a:ext cx="30822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ahoma" panose="020B0604030504040204" pitchFamily="34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игре КВН "Век живи, </a:t>
            </a:r>
            <a:endParaRPr lang="ru-RU" dirty="0" smtClean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ahoma" panose="020B0604030504040204" pitchFamily="34" charset="0"/>
              </a:rPr>
              <a:t>век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учись.." </a:t>
            </a:r>
            <a:endParaRPr lang="ru-RU" dirty="0" smtClean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ahoma" panose="020B0604030504040204" pitchFamily="34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рамках года учителя</a:t>
            </a:r>
            <a:r>
              <a:rPr lang="ru-RU" dirty="0" smtClean="0">
                <a:solidFill>
                  <a:srgbClr val="002060"/>
                </a:solidFill>
                <a:latin typeface="Tahoma" panose="020B0604030504040204" pitchFamily="34" charset="0"/>
              </a:rPr>
              <a:t>,</a:t>
            </a:r>
          </a:p>
          <a:p>
            <a:r>
              <a:rPr lang="ru-RU" dirty="0" smtClean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педагога и наставника</a:t>
            </a:r>
            <a:r>
              <a:rPr lang="ru-RU" dirty="0" smtClean="0">
                <a:solidFill>
                  <a:srgbClr val="002060"/>
                </a:solidFill>
                <a:latin typeface="Tahoma" panose="020B0604030504040204" pitchFamily="34" charset="0"/>
              </a:rPr>
              <a:t>,</a:t>
            </a:r>
          </a:p>
          <a:p>
            <a:r>
              <a:rPr lang="ru-RU" dirty="0" smtClean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</a:rPr>
              <a:t>300 -летия города </a:t>
            </a:r>
            <a:endParaRPr lang="ru-RU" dirty="0" smtClean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ahoma" panose="020B0604030504040204" pitchFamily="34" charset="0"/>
              </a:rPr>
              <a:t>Екатеринбурга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140" y="4293096"/>
            <a:ext cx="1893614" cy="24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98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33" y="3861048"/>
            <a:ext cx="2699189" cy="26991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8" y="3767201"/>
            <a:ext cx="2655739" cy="2655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5" y="854666"/>
            <a:ext cx="2592288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764704"/>
            <a:ext cx="4699901" cy="26460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99992" y="33955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-apple-system"/>
              </a:rPr>
              <a:t>Акция «Поздравь солдата»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2267" y="339300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-apple-system"/>
              </a:rPr>
              <a:t>Посадка кедра.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469" y="4221088"/>
            <a:ext cx="2692165" cy="187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1" y="3212976"/>
            <a:ext cx="3312368" cy="3312368"/>
          </a:xfrm>
          <a:prstGeom prst="rect">
            <a:avLst/>
          </a:prstGeom>
        </p:spPr>
      </p:pic>
      <p:pic>
        <p:nvPicPr>
          <p:cNvPr id="2050" name="Picture 2" descr="https://sun9-29.userapi.com/impg/xiJlxjM2B0eOYh6Dx9kwX8gREcplzjo-7jTxxQ/rZLVrXiROaA.jpg?size=1280x720&amp;quality=95&amp;sign=767948dd9b7e6f7443eb93194e96904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24" y="836712"/>
            <a:ext cx="2974975" cy="211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620688"/>
            <a:ext cx="4349782" cy="2774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880" y="4005064"/>
            <a:ext cx="3358015" cy="2460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199" y="3502085"/>
            <a:ext cx="2004819" cy="29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7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7776864" cy="62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84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02685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дает нам такое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сотрудничество?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556792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ребенка </a:t>
            </a: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повышение качества образования, воспитание конкурентоспособных граждан, способных выбрать и осуществить свою индивидуальную траекторию саморазвития и самореализации с учетом интересов и потребностей. </a:t>
            </a:r>
            <a:endParaRPr lang="ru-RU" sz="200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u="sng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</a:t>
            </a: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рост профессионализма, социальной активности, социальная защищенность, сотрудничество с коллегами. </a:t>
            </a:r>
            <a:endParaRPr lang="ru-RU" sz="200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u="sng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 процессе </a:t>
            </a: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обновление содержания, создание учебно-методической базы, разработка и использование новых педагогических технологий, вариативность построения образовательного процесса, обусловленная интересами и потребностями обучающихся, использование воспитательного потенциала среды, взаимодействие с учреждениями города, культурными центрами и другими </a:t>
            </a:r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ДОО.</a:t>
            </a:r>
            <a:endParaRPr lang="ru-RU" sz="2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73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764704"/>
            <a:ext cx="7051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в рамках реализации проекта: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484784"/>
            <a:ext cx="76328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Судья, спортсмен, тренер, инструктор;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профессии через изучение родов войск;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Экскурсовод, смотритель, музейный ученый (научный сотрудник).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апреля – Международный день спорта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августа – День физкультурника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– день Защитников Отечества;  9 мая – День Победы;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календарные дни родов войск.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мая – Международный день музеев.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34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608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0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80728"/>
            <a:ext cx="3744416" cy="5427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ct val="107000"/>
              </a:lnSpc>
            </a:pPr>
            <a:r>
              <a:rPr lang="ru-RU" sz="2400" dirty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UI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Уральская Федерация </a:t>
            </a:r>
            <a:r>
              <a:rPr lang="ru-RU" sz="2000" dirty="0" err="1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Армспорта</a:t>
            </a:r>
            <a:r>
              <a:rPr lang="ru-RU" sz="2000" dirty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«Медведь» и </a:t>
            </a:r>
            <a:r>
              <a:rPr lang="ru-RU" sz="2000" dirty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Экспериментальная Федеральная образовательная площадка Института Стратегии Развития Образования Российской Академии Образования: «Инновационные модели образовательных систем в условиях преемственности непрерывного образования»,</a:t>
            </a:r>
            <a:r>
              <a:rPr lang="ru-RU" sz="2000" dirty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учредили проект по популяризации национальных видов спорта: Учебная спортивно-патриотическая база «Богатырская застава».</a:t>
            </a:r>
            <a:endParaRPr lang="ru-RU" sz="2000" dirty="0">
              <a:ln w="0">
                <a:solidFill>
                  <a:srgbClr val="A53010">
                    <a:lumMod val="75000"/>
                  </a:srgb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92696"/>
            <a:ext cx="3064201" cy="40856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564904"/>
            <a:ext cx="2088232" cy="40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9600" y="476672"/>
            <a:ext cx="8208912" cy="1865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A5301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Главная цель - </a:t>
            </a:r>
            <a:r>
              <a:rPr lang="ru-RU" sz="2000" dirty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A5301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приобщение </a:t>
            </a:r>
            <a:r>
              <a:rPr lang="ru-RU" sz="2000" dirty="0" smtClean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A5301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 </a:t>
            </a:r>
            <a:r>
              <a:rPr lang="ru-RU" sz="2000" dirty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A5301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A5301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к </a:t>
            </a:r>
            <a:r>
              <a:rPr lang="ru-RU" sz="2000" dirty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A5301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занятиям национальными видами спорта, пробуждение интереса к истории Отечества, спортивным играм предков, как обновленным видам физической культуры, для возрождения качеств патриотизма</a:t>
            </a:r>
            <a:r>
              <a:rPr lang="ru-RU" sz="2000" dirty="0" smtClean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A5301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ru-RU" sz="2300" dirty="0">
              <a:ln w="0">
                <a:solidFill>
                  <a:srgbClr val="A53010">
                    <a:lumMod val="75000"/>
                  </a:srgbClr>
                </a:solidFill>
              </a:ln>
              <a:solidFill>
                <a:srgbClr val="A5301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7622561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7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партнеры: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0400" y="1591056"/>
            <a:ext cx="7823200" cy="4535107"/>
          </a:xfrm>
        </p:spPr>
        <p:txBody>
          <a:bodyPr/>
          <a:lstStyle/>
          <a:p>
            <a:r>
              <a:rPr lang="ru-RU" sz="2800" dirty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Уральской Федерации </a:t>
            </a:r>
            <a:r>
              <a:rPr lang="ru-RU" sz="2800" dirty="0" err="1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Армспорта</a:t>
            </a:r>
            <a:r>
              <a:rPr lang="ru-RU" sz="2800" dirty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«Медведь» – </a:t>
            </a:r>
            <a:r>
              <a:rPr lang="ru-RU" sz="2800" dirty="0" err="1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Жилинский</a:t>
            </a:r>
            <a:r>
              <a:rPr lang="ru-RU" sz="2800" dirty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Юрий </a:t>
            </a:r>
            <a:r>
              <a:rPr lang="ru-RU" sz="2800" dirty="0" smtClean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Владиславович;</a:t>
            </a:r>
          </a:p>
          <a:p>
            <a:r>
              <a:rPr lang="ru-RU" sz="2800" dirty="0" smtClean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 ПОД «</a:t>
            </a:r>
            <a:r>
              <a:rPr lang="ru-RU" sz="2800" dirty="0" err="1" smtClean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Юноармия</a:t>
            </a:r>
            <a:r>
              <a:rPr lang="ru-RU" sz="2800" dirty="0" smtClean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2800" dirty="0" smtClean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Музей ВДВ;</a:t>
            </a:r>
          </a:p>
          <a:p>
            <a:r>
              <a:rPr lang="ru-RU" sz="2800" dirty="0" smtClean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Окружной Дом офицеров;</a:t>
            </a:r>
          </a:p>
          <a:p>
            <a:r>
              <a:rPr lang="ru-RU" sz="2800" dirty="0" smtClean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ГАПОУ СО Училище олимпийского резерва</a:t>
            </a:r>
          </a:p>
          <a:p>
            <a:r>
              <a:rPr lang="ru-RU" sz="2800" dirty="0" smtClean="0">
                <a:ln w="0">
                  <a:solidFill>
                    <a:srgbClr val="A53010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Свердловский областной госпиталь для ветеранов войн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6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96" y="1340768"/>
            <a:ext cx="3951644" cy="2962508"/>
          </a:xfrm>
          <a:prstGeom prst="rect">
            <a:avLst/>
          </a:prstGeom>
        </p:spPr>
      </p:pic>
      <p:pic>
        <p:nvPicPr>
          <p:cNvPr id="1028" name="Picture 4" descr="https://sun9-18.userapi.com/impg/2MsJMQU7TVup_bWkedtjhpCfSX1dsWl0SsG0EQ/lkBPT17toFo.jpg?size=1280x960&amp;quality=95&amp;sign=371f1915cec306c9b878e2949233af1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6" y="925137"/>
            <a:ext cx="3818537" cy="286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1193" y="3068960"/>
            <a:ext cx="3550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-apple-system"/>
              </a:rPr>
              <a:t>В верёвочном </a:t>
            </a:r>
            <a:r>
              <a:rPr lang="ru-RU" dirty="0">
                <a:solidFill>
                  <a:schemeClr val="bg1"/>
                </a:solidFill>
                <a:latin typeface="-apple-system"/>
              </a:rPr>
              <a:t>парке в гостях </a:t>
            </a:r>
            <a:endParaRPr lang="ru-RU" dirty="0" smtClean="0">
              <a:solidFill>
                <a:schemeClr val="bg1"/>
              </a:solidFill>
              <a:latin typeface="-apple-system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-apple-system"/>
              </a:rPr>
              <a:t>у </a:t>
            </a:r>
            <a:r>
              <a:rPr lang="ru-RU" dirty="0">
                <a:solidFill>
                  <a:schemeClr val="bg1"/>
                </a:solidFill>
                <a:latin typeface="-apple-system"/>
              </a:rPr>
              <a:t>'Дядюшки </a:t>
            </a:r>
            <a:r>
              <a:rPr lang="ru-RU" dirty="0" err="1">
                <a:solidFill>
                  <a:schemeClr val="bg1"/>
                </a:solidFill>
                <a:latin typeface="-apple-system"/>
              </a:rPr>
              <a:t>Шнюка</a:t>
            </a:r>
            <a:r>
              <a:rPr lang="ru-RU" dirty="0">
                <a:solidFill>
                  <a:schemeClr val="bg1"/>
                </a:solidFill>
                <a:latin typeface="-apple-system"/>
              </a:rPr>
              <a:t>'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435" y="3861048"/>
            <a:ext cx="2240525" cy="27635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4303276"/>
            <a:ext cx="1299098" cy="22002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87756" y="1342449"/>
            <a:ext cx="33377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-apple-system"/>
              </a:rPr>
              <a:t>Соревнования</a:t>
            </a:r>
          </a:p>
          <a:p>
            <a:r>
              <a:rPr lang="ru-RU" dirty="0" smtClean="0">
                <a:solidFill>
                  <a:schemeClr val="bg1"/>
                </a:solidFill>
                <a:latin typeface="-apple-system"/>
              </a:rPr>
              <a:t> по перетягиванию каната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52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65104"/>
            <a:ext cx="3131840" cy="2348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9" y="4221088"/>
            <a:ext cx="3323862" cy="2492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54904"/>
            <a:ext cx="2482374" cy="3645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7" y="554904"/>
            <a:ext cx="2747066" cy="33569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91880" y="35535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Мастер – класс по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АРМ- РЕСТЛИНГУ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31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48680"/>
            <a:ext cx="784887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20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209.tvoysadik.ru/upload/ts209_new/images/big/b1/04/b104c7de0c31babf3e15c86425c7a40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564587" cy="267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996952"/>
            <a:ext cx="4794153" cy="3449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4221088"/>
            <a:ext cx="35101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Спартакиада "Достойная смена", посвящённая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</a:rPr>
              <a:t>годовщине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Великой Победы в Великой Отечественной войне 1941-1945 гг.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62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209.tvoysadik.ru/upload/ts209_new/images/big/e2/69/e26978163783eae1478ea0909bbb75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08" y="836712"/>
            <a:ext cx="2247372" cy="399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340768"/>
            <a:ext cx="2333858" cy="41490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50851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</a:rPr>
              <a:t>ИГРА –КВН «Нет войне!», 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посвященная 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</a:rPr>
              <a:t>Дню защитников Отечества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908720"/>
            <a:ext cx="2767836" cy="4115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522" y="4183356"/>
            <a:ext cx="1831326" cy="26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787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444</TotalTime>
  <Words>378</Words>
  <Application>Microsoft Office PowerPoint</Application>
  <PresentationFormat>Экран (4:3)</PresentationFormat>
  <Paragraphs>51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-apple-system</vt:lpstr>
      <vt:lpstr>Arial</vt:lpstr>
      <vt:lpstr>Calibri</vt:lpstr>
      <vt:lpstr>Cambria</vt:lpstr>
      <vt:lpstr>Segoe UI Light</vt:lpstr>
      <vt:lpstr>Symbol</vt:lpstr>
      <vt:lpstr>Tahoma</vt:lpstr>
      <vt:lpstr>Times New Roman</vt:lpstr>
      <vt:lpstr>Волна</vt:lpstr>
      <vt:lpstr>Муниципальное автономное дошкольное  образовательное учреждение – детский сад № 209</vt:lpstr>
      <vt:lpstr>Презентация PowerPoint</vt:lpstr>
      <vt:lpstr>Презентация PowerPoint</vt:lpstr>
      <vt:lpstr>Социальные партнеры: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города Бронницы  "Детский сад "Марьинский"</dc:title>
  <dc:creator>maiko</dc:creator>
  <cp:lastModifiedBy>209 Media</cp:lastModifiedBy>
  <cp:revision>44</cp:revision>
  <dcterms:created xsi:type="dcterms:W3CDTF">2018-11-18T09:52:50Z</dcterms:created>
  <dcterms:modified xsi:type="dcterms:W3CDTF">2025-12-26T10:36:25Z</dcterms:modified>
</cp:coreProperties>
</file>