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77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2132856"/>
            <a:ext cx="858223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Календарь спортивных дат в России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3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rganizer-295500_128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12160" y="332656"/>
            <a:ext cx="2880563" cy="3240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6176" y="692696"/>
            <a:ext cx="2602632" cy="252028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20 июля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Международный день шахмат </a:t>
            </a:r>
            <a:r>
              <a:rPr lang="ru-RU" dirty="0" smtClean="0"/>
              <a:t>  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2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rganizer-295500_128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12160" y="260648"/>
            <a:ext cx="2880563" cy="3240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6176" y="620688"/>
            <a:ext cx="2602632" cy="2736304"/>
          </a:xfrm>
        </p:spPr>
        <p:txBody>
          <a:bodyPr>
            <a:normAutofit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26 июля 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День парашютиста в России </a:t>
            </a:r>
            <a:r>
              <a:rPr lang="ru-RU" dirty="0" smtClean="0"/>
              <a:t> 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0000"/>
            <a:lum/>
          </a:blip>
          <a:srcRect/>
          <a:stretch>
            <a:fillRect l="-26000" r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rganizer-295500_128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12160" y="332656"/>
            <a:ext cx="2880563" cy="3240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692696"/>
            <a:ext cx="2520280" cy="223224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12 мая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Всероссийский день велоспорта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0000"/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rganizer-295500_128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940152" y="188640"/>
            <a:ext cx="2880563" cy="3240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68" y="548680"/>
            <a:ext cx="2530624" cy="2448272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21 мая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Всероссийский день работника физической культуры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rganizer-295500_128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12160" y="188640"/>
            <a:ext cx="2880563" cy="3240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458616" cy="2088232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8 августа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Международный день альпинизма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8000"/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rganizer-295500_128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12160" y="188640"/>
            <a:ext cx="2880563" cy="3240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448272" cy="252028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12 августа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День физкультурника в России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0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rganizer-295500_128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84168" y="260648"/>
            <a:ext cx="2880563" cy="3240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620688"/>
            <a:ext cx="2592288" cy="16561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16 сентября </a:t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Всероссийский день бега «Кросс нации»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8000"/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rganizer-295500_128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84168" y="188640"/>
            <a:ext cx="2880563" cy="3240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592288" cy="216024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27 сентября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Всемирный день туризма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2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rganizer-295500_128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12160" y="260648"/>
            <a:ext cx="2880563" cy="3240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620688"/>
            <a:ext cx="2448272" cy="2232248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30 сентября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Всероссийский день ходьбы  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0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rganizer-295500_128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84168" y="188640"/>
            <a:ext cx="2880563" cy="3240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0192" y="548680"/>
            <a:ext cx="2448272" cy="2304256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28 октября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Всероссийский день гимнастики  </a:t>
            </a:r>
            <a:r>
              <a:rPr lang="ru-RU" sz="2200" dirty="0" smtClean="0"/>
              <a:t> </a:t>
            </a:r>
            <a:endParaRPr lang="ru-RU" sz="2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0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rganizer-295500_128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12160" y="188640"/>
            <a:ext cx="2880563" cy="3240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6176" y="548680"/>
            <a:ext cx="2520280" cy="2448272"/>
          </a:xfrm>
        </p:spPr>
        <p:txBody>
          <a:bodyPr>
            <a:normAutofit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1 декабря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Всероссийский день хоккея </a:t>
            </a:r>
            <a:r>
              <a:rPr lang="ru-RU" sz="2200" dirty="0" smtClean="0"/>
              <a:t> 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rganizer-295500_128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940152" y="188640"/>
            <a:ext cx="2880563" cy="3240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68" y="548680"/>
            <a:ext cx="2520280" cy="2506290"/>
          </a:xfrm>
        </p:spPr>
        <p:txBody>
          <a:bodyPr>
            <a:normAutofit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10 декабря 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Всемирный день футбола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rganizer-295500_128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12160" y="188640"/>
            <a:ext cx="2880563" cy="3240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448272" cy="2664296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3 декабря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Международный день людей с ограниченными возможностями «День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паролимпийских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видов спорта»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7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organizer-295500_1280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188640"/>
            <a:ext cx="2880000" cy="323936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28184" y="620688"/>
            <a:ext cx="2448272" cy="2592288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5 января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Всемирный день снега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6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rganizer-295500_128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84168" y="188640"/>
            <a:ext cx="2880562" cy="3240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520280" cy="273630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11 февраля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День зимних видов спорта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2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rganizer-295500_128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12160" y="116632"/>
            <a:ext cx="2880562" cy="3240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6176" y="476672"/>
            <a:ext cx="2520280" cy="2736304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17 марта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Международный день боевых искусств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4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rganizer-295500_128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12160" y="188640"/>
            <a:ext cx="2880563" cy="3240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505472" cy="2664296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6 апреля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Международный день спорта на благо развития и мира </a:t>
            </a:r>
            <a:r>
              <a:rPr lang="ru-RU" dirty="0" smtClean="0"/>
              <a:t>  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94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rganizer-295500_128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940152" y="260648"/>
            <a:ext cx="2880563" cy="3240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6176" y="620688"/>
            <a:ext cx="2458616" cy="216024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21 июня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Международный день йоги  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6000"/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rganizer-295500_128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940152" y="188640"/>
            <a:ext cx="2880563" cy="3240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168" y="548680"/>
            <a:ext cx="2592288" cy="2736304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23 июня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Международный Олимпийский день   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4000"/>
            <a:lum/>
          </a:blip>
          <a:srcRect/>
          <a:stretch>
            <a:fillRect l="-31000" r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organizer-295500_1280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084168" y="188640"/>
            <a:ext cx="2880563" cy="3240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548680"/>
            <a:ext cx="2530624" cy="250629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 июля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Международный день спортивного журналиста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35</Words>
  <Application>Microsoft Office PowerPoint</Application>
  <PresentationFormat>Экран (4:3)</PresentationFormat>
  <Paragraphs>21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 5 января   Всемирный день снега  </vt:lpstr>
      <vt:lpstr>11 февраля    День зимних видов спорта</vt:lpstr>
      <vt:lpstr> 17 марта Международный день боевых искусств </vt:lpstr>
      <vt:lpstr>  6 апреля    Международный день спорта на благо развития и мира    </vt:lpstr>
      <vt:lpstr>21 июня Международный день йоги   </vt:lpstr>
      <vt:lpstr>23 июня Международный Олимпийский день    </vt:lpstr>
      <vt:lpstr>2 июля Международный день спортивного журналиста   </vt:lpstr>
      <vt:lpstr>20 июля  Международный день шахмат   </vt:lpstr>
      <vt:lpstr> 26 июля  День парашютиста в России    </vt:lpstr>
      <vt:lpstr>12 мая  Всероссийский день велоспорта</vt:lpstr>
      <vt:lpstr>21 мая Всероссийский день работника физической культуры</vt:lpstr>
      <vt:lpstr>8 августа Международный день альпинизма </vt:lpstr>
      <vt:lpstr>12 августа День физкультурника в России</vt:lpstr>
      <vt:lpstr> 16 сентября  Всероссийский день бега «Кросс нации» </vt:lpstr>
      <vt:lpstr>27 сентября  Всемирный день туризма</vt:lpstr>
      <vt:lpstr>30 сентября Всероссийский день ходьбы   </vt:lpstr>
      <vt:lpstr>28 октября  Всероссийский день гимнастики   </vt:lpstr>
      <vt:lpstr>1 декабря Всероссийский день хоккея   </vt:lpstr>
      <vt:lpstr>10 декабря  Всемирный день футбола   </vt:lpstr>
      <vt:lpstr>3 декабря  Международный день людей с ограниченными возможностями «День паролимпийских видов спорта»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 января  </dc:title>
  <dc:creator>Марина</dc:creator>
  <cp:lastModifiedBy>Марина</cp:lastModifiedBy>
  <cp:revision>44</cp:revision>
  <dcterms:created xsi:type="dcterms:W3CDTF">2017-09-24T12:20:48Z</dcterms:created>
  <dcterms:modified xsi:type="dcterms:W3CDTF">2017-10-05T17:31:00Z</dcterms:modified>
</cp:coreProperties>
</file>