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132856"/>
            <a:ext cx="85822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Календарь спортивных дат в России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692696"/>
            <a:ext cx="2602632" cy="2520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 июля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Международный день шахмат </a:t>
            </a:r>
            <a:r>
              <a:rPr lang="ru-RU" dirty="0" smtClean="0"/>
              <a:t> 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260648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620688"/>
            <a:ext cx="2602632" cy="2736304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26 июля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День парашютиста в России </a:t>
            </a:r>
            <a:r>
              <a:rPr lang="ru-RU" dirty="0" smtClean="0"/>
              <a:t> 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692696"/>
            <a:ext cx="2520280" cy="22322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мая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Всероссийский день велоспорта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0152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548680"/>
            <a:ext cx="2530624" cy="244827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21 мая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Всероссийский день работника физической культуры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458616" cy="2088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августа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Международный день альпинизма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448272" cy="2520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августа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физкультурника в России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620688"/>
            <a:ext cx="2592288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16 сентября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Всероссийский день бега «Кросс нации»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92288" cy="21602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27 сентября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Всемирный день туризма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260648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620688"/>
            <a:ext cx="2448272" cy="22322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 сентября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Всероссийский день ходьбы  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548680"/>
            <a:ext cx="2448272" cy="2304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28 октября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Всероссийский день гимнастики  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548680"/>
            <a:ext cx="2520280" cy="2448272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 декабря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Всероссийский день хоккея </a:t>
            </a:r>
            <a:r>
              <a:rPr lang="ru-RU" sz="2200" dirty="0" smtClean="0"/>
              <a:t> 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0152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548680"/>
            <a:ext cx="2520280" cy="250629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10 декабря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Всемирный день футбола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448272" cy="26642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декабря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Международный день людей с ограниченными возможностями «День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паролимпийских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видов спорта»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ganizer-295500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880000" cy="3239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8184" y="620688"/>
            <a:ext cx="2448272" cy="25922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 января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Всемирный день снега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88640"/>
            <a:ext cx="2880562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20280" cy="27363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 февраля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зимних видов спорта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16632"/>
            <a:ext cx="2880562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476672"/>
            <a:ext cx="2520280" cy="27363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 марта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Международный день боевых искусств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5472" cy="26642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апреля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Международный день спорта на благо развития и мира </a:t>
            </a:r>
            <a:r>
              <a:rPr lang="ru-RU" dirty="0" smtClean="0"/>
              <a:t> 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620688"/>
            <a:ext cx="2458616" cy="21602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21 июня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Международный день йоги  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0152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548680"/>
            <a:ext cx="2592288" cy="27363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 июня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Международный Олимпийский день   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er-295500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88640"/>
            <a:ext cx="2880563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30624" cy="25062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июля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Международный день спортивного журналиста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35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 5 января   Всемирный день снега  </vt:lpstr>
      <vt:lpstr>11 февраля    День зимних видов спорта</vt:lpstr>
      <vt:lpstr> 17 марта Международный день боевых искусств </vt:lpstr>
      <vt:lpstr>  6 апреля    Международный день спорта на благо развития и мира    </vt:lpstr>
      <vt:lpstr>21 июня Международный день йоги   </vt:lpstr>
      <vt:lpstr>23 июня Международный Олимпийский день    </vt:lpstr>
      <vt:lpstr>2 июля Международный день спортивного журналиста   </vt:lpstr>
      <vt:lpstr>20 июля  Международный день шахмат   </vt:lpstr>
      <vt:lpstr> 26 июля  День парашютиста в России    </vt:lpstr>
      <vt:lpstr>12 мая  Всероссийский день велоспорта</vt:lpstr>
      <vt:lpstr>21 мая Всероссийский день работника физической культуры</vt:lpstr>
      <vt:lpstr>8 августа Международный день альпинизма </vt:lpstr>
      <vt:lpstr>12 августа День физкультурника в России</vt:lpstr>
      <vt:lpstr> 16 сентября  Всероссийский день бега «Кросс нации» </vt:lpstr>
      <vt:lpstr>27 сентября  Всемирный день туризма</vt:lpstr>
      <vt:lpstr>30 сентября Всероссийский день ходьбы   </vt:lpstr>
      <vt:lpstr>28 октября  Всероссийский день гимнастики   </vt:lpstr>
      <vt:lpstr>1 декабря Всероссийский день хоккея   </vt:lpstr>
      <vt:lpstr>10 декабря  Всемирный день футбола   </vt:lpstr>
      <vt:lpstr>3 декабря  Международный день людей с ограниченными возможностями «День паролимпийских видов спорта»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января  </dc:title>
  <dc:creator>Марина</dc:creator>
  <cp:lastModifiedBy>Марина</cp:lastModifiedBy>
  <cp:revision>44</cp:revision>
  <dcterms:created xsi:type="dcterms:W3CDTF">2017-09-24T12:20:48Z</dcterms:created>
  <dcterms:modified xsi:type="dcterms:W3CDTF">2017-10-05T17:31:00Z</dcterms:modified>
</cp:coreProperties>
</file>