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6" r:id="rId4"/>
    <p:sldId id="258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VAIO\Desktop\ПРЕЗЕНТАЦИИ для сайта садик 209\животные леса\pngegg (1).png"/>
          <p:cNvPicPr>
            <a:picLocks noChangeAspect="1" noChangeArrowheads="1"/>
          </p:cNvPicPr>
          <p:nvPr/>
        </p:nvPicPr>
        <p:blipFill>
          <a:blip r:embed="rId2" cstate="print">
            <a:lum bright="8000" contrast="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620688"/>
            <a:ext cx="310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МАДОУ ДЕТСКИЙ САД № 209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Составитель: учитель – логопед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Никулина А.Н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517232"/>
            <a:ext cx="1705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Г. Екатеринбург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" name="Picture 4" descr="C:\Users\VAIO\Desktop\ПРЕЗЕНТАЦИИ для сайта садик 209\животные леса\pngegg (1).png"/>
          <p:cNvPicPr>
            <a:picLocks noChangeAspect="1" noChangeArrowheads="1"/>
          </p:cNvPicPr>
          <p:nvPr/>
        </p:nvPicPr>
        <p:blipFill>
          <a:blip r:embed="rId2" cstate="print">
            <a:lum bright="8000" contrast="5000"/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10659" y="2708920"/>
            <a:ext cx="6681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Игра – презентация  «Лесные животные»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3" name="Picture 5" descr="C:\Users\VAIO\Desktop\ПРЕЗЕНТАЦИИ для сайта садик 209\животные леса\lisy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25144"/>
            <a:ext cx="1826741" cy="182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pinimg.com/originals/7d/a6/96/7da696f1987d39249d42946f331ccc1b.jpg"/>
          <p:cNvPicPr>
            <a:picLocks noChangeAspect="1" noChangeArrowheads="1"/>
          </p:cNvPicPr>
          <p:nvPr/>
        </p:nvPicPr>
        <p:blipFill>
          <a:blip r:embed="rId2" cstate="print">
            <a:lum brigh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VAIO\Desktop\ПРЕЗЕНТАЦИИ для сайта садик 209\животные леса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2307"/>
            <a:ext cx="9144000" cy="4075693"/>
          </a:xfrm>
          <a:prstGeom prst="rect">
            <a:avLst/>
          </a:prstGeom>
          <a:noFill/>
        </p:spPr>
      </p:pic>
      <p:pic>
        <p:nvPicPr>
          <p:cNvPr id="6147" name="Picture 3" descr="C:\Users\VAIO\Desktop\ПРЕЗЕНТАЦИИ для сайта садик 209\животные леса\110674118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9441">
            <a:off x="4048982" y="3930447"/>
            <a:ext cx="2783529" cy="2257347"/>
          </a:xfrm>
          <a:prstGeom prst="rect">
            <a:avLst/>
          </a:prstGeom>
          <a:noFill/>
        </p:spPr>
      </p:pic>
      <p:pic>
        <p:nvPicPr>
          <p:cNvPr id="6150" name="Picture 6" descr="C:\Users\VAIO\Desktop\ПРЕЗЕНТАЦИИ для сайта садик 209\животные леса\olen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4984"/>
            <a:ext cx="2105049" cy="2526059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2843808" y="1268760"/>
            <a:ext cx="3816424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Отгадай, чьи уши?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Нажми пробел чтобы проверить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51" name="Picture 7" descr="C:\Users\VAIO\Downloads\pngegg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75856" y="4142606"/>
            <a:ext cx="2282076" cy="2715394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2996208" y="1421160"/>
            <a:ext cx="3816424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Отгадай, чьи рога?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Нажми пробел чтобы проверить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148608" y="1573560"/>
            <a:ext cx="3816424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Отгадай, чей хвост?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Нажми пробел чтобы проверить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54" name="Picture 10" descr="C:\Users\VAIO\Downloads\pngegg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509120"/>
            <a:ext cx="3462265" cy="2448272"/>
          </a:xfrm>
          <a:prstGeom prst="rect">
            <a:avLst/>
          </a:prstGeom>
          <a:noFill/>
        </p:spPr>
      </p:pic>
      <p:sp>
        <p:nvSpPr>
          <p:cNvPr id="16" name="Облако 15"/>
          <p:cNvSpPr/>
          <p:nvPr/>
        </p:nvSpPr>
        <p:spPr>
          <a:xfrm>
            <a:off x="3491880" y="908720"/>
            <a:ext cx="3816424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Отгадай, чьи лапы?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Нажми пробел чтобы проверить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49" name="Picture 5" descr="C:\Users\VAIO\Downloads\pngeg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149080"/>
            <a:ext cx="2736304" cy="22893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38003" y="6568714"/>
            <a:ext cx="522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Заячьи уши, оленьи рога, лисий хвост, волчьи лапы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C -0.02153 -0.05787 -0.04306 -0.11574 -0.07326 -0.12732 C -0.10347 -0.13889 -0.14722 -0.09838 -0.18142 -0.06991 C -0.21563 -0.04144 -0.24931 0.02546 -0.27795 0.04329 C -0.3066 0.06111 -0.33004 0.04907 -0.35347 0.03704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7986 -0.00324 0.1599 -0.00625 0.19184 -0.00787 " pathEditMode="relative" ptsTypes="aA">
                                      <p:cBhvr>
                                        <p:cTn id="2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7.40741E-6 C 0.04062 -0.03796 0.08124 -0.07592 0.11631 -0.10069 C 0.15138 -0.12546 0.20121 -0.11597 0.21041 -0.14884 C 0.21961 -0.18171 0.19426 -0.28379 0.171 -0.29768 C 0.14774 -0.31157 0.10937 -0.27198 0.071 -0.2324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0.03403 -0.04537 0.06823 -0.0905 0.08837 -0.12245 C 0.10851 -0.15439 0.11163 -0.20717 0.12101 -0.19236 C 0.13038 -0.17754 0.12361 -0.05393 0.14427 -0.03402 C 0.16493 -0.01412 0.20504 -0.04351 0.24531 -0.07291 " pathEditMode="relative" ptsTypes="aaaaA">
                                      <p:cBhvr>
                                        <p:cTn id="7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2" grpId="2" animBg="1"/>
      <p:bldP spid="12" grpId="3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pinimg.com/originals/7d/a6/96/7da696f1987d39249d42946f331ccc1b.jpg"/>
          <p:cNvPicPr>
            <a:picLocks noChangeAspect="1" noChangeArrowheads="1"/>
          </p:cNvPicPr>
          <p:nvPr/>
        </p:nvPicPr>
        <p:blipFill>
          <a:blip r:embed="rId2" cstate="print">
            <a:lum brigh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2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IO\Desktop\ПРЕЗЕНТАЦИИ для сайта садик 209\лес Рисунок1.pn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0" y="980728"/>
            <a:ext cx="9369557" cy="7027168"/>
          </a:xfrm>
          <a:prstGeom prst="rect">
            <a:avLst/>
          </a:prstGeom>
          <a:noFill/>
        </p:spPr>
      </p:pic>
      <p:pic>
        <p:nvPicPr>
          <p:cNvPr id="1027" name="Picture 3" descr="C:\Users\VAIO\Desktop\ПРЕЗЕНТАЦИИ для сайта садик 209\egiky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152128" cy="1044596"/>
          </a:xfrm>
          <a:prstGeom prst="rect">
            <a:avLst/>
          </a:prstGeom>
          <a:noFill/>
        </p:spPr>
      </p:pic>
      <p:pic>
        <p:nvPicPr>
          <p:cNvPr id="1028" name="Picture 4" descr="C:\Users\VAIO\Desktop\ПРЕЗЕНТАЦИИ для сайта садик 209\egiky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9400" flipH="1">
            <a:off x="8560696" y="4404441"/>
            <a:ext cx="875041" cy="647700"/>
          </a:xfrm>
          <a:prstGeom prst="rect">
            <a:avLst/>
          </a:prstGeom>
          <a:noFill/>
        </p:spPr>
      </p:pic>
      <p:pic>
        <p:nvPicPr>
          <p:cNvPr id="8" name="Picture 4" descr="C:\Users\VAIO\Desktop\ПРЕЗЕНТАЦИИ для сайта садик 209\egiky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9400" flipH="1">
            <a:off x="5176321" y="3756368"/>
            <a:ext cx="875041" cy="647700"/>
          </a:xfrm>
          <a:prstGeom prst="rect">
            <a:avLst/>
          </a:prstGeom>
          <a:noFill/>
        </p:spPr>
      </p:pic>
      <p:pic>
        <p:nvPicPr>
          <p:cNvPr id="9" name="Picture 3" descr="C:\Users\VAIO\Desktop\ПРЕЗЕНТАЦИИ для сайта садик 209\egiky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65104"/>
            <a:ext cx="936104" cy="848734"/>
          </a:xfrm>
          <a:prstGeom prst="rect">
            <a:avLst/>
          </a:prstGeom>
          <a:noFill/>
        </p:spPr>
      </p:pic>
      <p:pic>
        <p:nvPicPr>
          <p:cNvPr id="10" name="Picture 3" descr="C:\Users\VAIO\Desktop\ПРЕЗЕНТАЦИИ для сайта садик 209\egiky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144000" y="5661248"/>
            <a:ext cx="1080120" cy="1044596"/>
          </a:xfrm>
          <a:prstGeom prst="rect">
            <a:avLst/>
          </a:prstGeom>
          <a:noFill/>
        </p:spPr>
      </p:pic>
      <p:sp>
        <p:nvSpPr>
          <p:cNvPr id="11" name="Облако 10"/>
          <p:cNvSpPr/>
          <p:nvPr/>
        </p:nvSpPr>
        <p:spPr>
          <a:xfrm>
            <a:off x="251520" y="188640"/>
            <a:ext cx="4896544" cy="295232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Нажимай пробел и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считай ежей: один е</a:t>
            </a:r>
            <a:r>
              <a:rPr lang="ru-RU" u="sng" dirty="0" smtClean="0">
                <a:ln>
                  <a:solidFill>
                    <a:schemeClr val="tx1"/>
                  </a:solidFill>
                </a:ln>
              </a:rPr>
              <a:t>ж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два еж</a:t>
            </a:r>
            <a:r>
              <a:rPr lang="ru-RU" u="sng" dirty="0" smtClean="0">
                <a:ln>
                  <a:solidFill>
                    <a:schemeClr val="tx1"/>
                  </a:solidFill>
                </a:ln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три ежа, четыре ежа, пять еж</a:t>
            </a:r>
            <a:r>
              <a:rPr lang="ru-RU" u="sng" dirty="0" smtClean="0">
                <a:ln>
                  <a:solidFill>
                    <a:schemeClr val="tx1"/>
                  </a:solidFill>
                </a:ln>
              </a:rPr>
              <a:t>ей.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Сколько ежей? Нажми пробел один раз и  посчитай в обратном порядке: пять ежей, четыре ежа…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C 0.03211 -0.06481 0.06441 -0.12963 0.09652 -0.15 C 0.12864 -0.17037 0.13923 -0.11157 0.19323 -0.12268 C 0.24722 -0.1338 0.325 -0.20579 0.42048 -0.21667 C 0.51597 -0.22755 0.70208 -0.22384 0.76579 -0.18796 C 0.82951 -0.15208 0.81736 -0.03657 0.80329 -0.00162 C 0.78923 0.03333 0.73541 0.02732 0.68177 0.0213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0.04878 0.02731 0.09774 0.05463 0.12152 0.04375 C 0.14531 0.03287 0.12482 -0.05185 0.14305 -0.06528 C 0.16128 -0.07871 0.20069 -0.08102 0.23055 -0.03658 C 0.26041 0.00787 0.30729 0.1618 0.32256 0.20139 " pathEditMode="relative" ptsTypes="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33333E-6 C -0.01406 -0.15926 -0.02813 -0.31829 -0.08629 -0.30602 C -0.14445 -0.29375 -0.27778 0.06203 -0.34879 0.0743 C -0.41979 0.08657 -0.43959 -0.22547 -0.5125 -0.23172 C -0.58542 -0.23797 -0.68594 -0.10093 -0.78629 0.03634 " pathEditMode="relative" ptsTypes="aaaaA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1273 C -0.10191 0.01065 -0.14774 0.00856 -0.17986 0.01713 C -0.21198 0.02569 -0.21736 0.04745 -0.24913 0.06412 C -0.2809 0.08078 -0.33299 0.09815 -0.37066 0.11713 C -0.40833 0.13611 -0.46424 0.14282 -0.47517 0.17778 C -0.48611 0.21273 -0.46146 0.26944 -0.43663 0.32639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01 C -0.07361 -0.01389 -0.09254 -0.02477 -0.11702 -0.00602 C -0.1415 0.01273 -0.17101 0.11389 -0.20104 0.10903 C -0.23108 0.10417 -0.24306 -0.0544 -0.29775 -0.03472 C -0.35243 -0.01504 -0.44097 0.10602 -0.52952 0.22732 " pathEditMode="relative" ptsTypes="aaaaA">
                                      <p:cBhvr>
                                        <p:cTn id="3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pinimg.com/originals/7d/a6/96/7da696f1987d39249d42946f331ccc1b.jpg"/>
          <p:cNvPicPr>
            <a:picLocks noChangeAspect="1" noChangeArrowheads="1"/>
          </p:cNvPicPr>
          <p:nvPr/>
        </p:nvPicPr>
        <p:blipFill>
          <a:blip r:embed="rId2" cstate="print">
            <a:lum brigh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IO\Desktop\ПРЕЗЕНТАЦИИ для сайта садик 209\животные леса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2307"/>
            <a:ext cx="9144000" cy="4075693"/>
          </a:xfrm>
          <a:prstGeom prst="rect">
            <a:avLst/>
          </a:prstGeom>
          <a:noFill/>
        </p:spPr>
      </p:pic>
      <p:pic>
        <p:nvPicPr>
          <p:cNvPr id="3077" name="Picture 5" descr="C:\Users\VAIO\Desktop\ПРЕЗЕНТАЦИИ для сайта садик 209\животные леса\110674233_9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2593348" cy="1876747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179512" y="0"/>
            <a:ext cx="5400600" cy="295232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Зверята быстро растут!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Был большой, а стал еще больше!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Посмотри, был медведь,  а стал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медведИЩЕ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был бобр, стал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бобрИЩЕ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 лось –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лосИЩЕ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 Назови всех зверей, используя увеличительный  суффикс  -ИЩ-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283968" y="1844824"/>
            <a:ext cx="3024336" cy="1728192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Нажимай пробел и смотри на превращение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078" name="Picture 6" descr="C:\Users\VAIO\Desktop\ПРЕЗЕНТАЦИИ для сайта садик 209\животные леса\110674291_12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2376264" cy="1974473"/>
          </a:xfrm>
          <a:prstGeom prst="rect">
            <a:avLst/>
          </a:prstGeom>
          <a:noFill/>
        </p:spPr>
      </p:pic>
      <p:pic>
        <p:nvPicPr>
          <p:cNvPr id="3079" name="Picture 7" descr="C:\Users\VAIO\Desktop\ПРЕЗЕНТАЦИИ для сайта садик 209\животные леса\110674283_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293096"/>
            <a:ext cx="2753183" cy="2099072"/>
          </a:xfrm>
          <a:prstGeom prst="rect">
            <a:avLst/>
          </a:prstGeom>
          <a:noFill/>
        </p:spPr>
      </p:pic>
      <p:pic>
        <p:nvPicPr>
          <p:cNvPr id="3080" name="Picture 8" descr="C:\Users\VAIO\Desktop\ПРЕЗЕНТАЦИИ для сайта садик 209\животные леса\110674118_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581128"/>
            <a:ext cx="2247975" cy="1823031"/>
          </a:xfrm>
          <a:prstGeom prst="rect">
            <a:avLst/>
          </a:prstGeom>
          <a:noFill/>
        </p:spPr>
      </p:pic>
      <p:pic>
        <p:nvPicPr>
          <p:cNvPr id="3083" name="Picture 11" descr="C:\Users\VAIO\Desktop\ПРЕЗЕНТАЦИИ для сайта садик 209\животные леса\110674092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2789" y="4797152"/>
            <a:ext cx="2873300" cy="182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IO\Desktop\ПРЕЗЕНТАЦИИ для сайта садик 209\животные леса\png-clipart-nature-illustration-river-water-landscape-stone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48"/>
            <a:ext cx="9144000" cy="6768752"/>
          </a:xfrm>
          <a:prstGeom prst="rect">
            <a:avLst/>
          </a:prstGeom>
          <a:noFill/>
        </p:spPr>
      </p:pic>
      <p:pic>
        <p:nvPicPr>
          <p:cNvPr id="4" name="Picture 6" descr="https://i.pinimg.com/originals/7d/a6/96/7da696f1987d39249d42946f331ccc1b.jpg"/>
          <p:cNvPicPr>
            <a:picLocks noChangeAspect="1" noChangeArrowheads="1"/>
          </p:cNvPicPr>
          <p:nvPr/>
        </p:nvPicPr>
        <p:blipFill>
          <a:blip r:embed="rId3" cstate="print">
            <a:lum brigh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30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IO\Desktop\ПРЕЗЕНТАЦИИ для сайта садик 209\животные леса\—Pngtree—green dense forest cartoon trees_5563887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188640"/>
            <a:ext cx="5069160" cy="5069160"/>
          </a:xfrm>
          <a:prstGeom prst="rect">
            <a:avLst/>
          </a:prstGeom>
          <a:noFill/>
        </p:spPr>
      </p:pic>
      <p:pic>
        <p:nvPicPr>
          <p:cNvPr id="4100" name="Picture 4" descr="C:\Users\VAIO\Desktop\ПРЕЗЕНТАЦИИ для сайта садик 209\животные леса\—Pngtree—green dense forest cartoon trees_5563887.png"/>
          <p:cNvPicPr>
            <a:picLocks noChangeAspect="1" noChangeArrowheads="1"/>
          </p:cNvPicPr>
          <p:nvPr/>
        </p:nvPicPr>
        <p:blipFill>
          <a:blip r:embed="rId5" cstate="print">
            <a:lum bright="20000" contrast="35000"/>
          </a:blip>
          <a:srcRect/>
          <a:stretch>
            <a:fillRect/>
          </a:stretch>
        </p:blipFill>
        <p:spPr bwMode="auto">
          <a:xfrm>
            <a:off x="4788024" y="1412776"/>
            <a:ext cx="3873624" cy="3873624"/>
          </a:xfrm>
          <a:prstGeom prst="rect">
            <a:avLst/>
          </a:prstGeom>
          <a:noFill/>
        </p:spPr>
      </p:pic>
      <p:pic>
        <p:nvPicPr>
          <p:cNvPr id="4103" name="Picture 7" descr="C:\Users\VAIO\Desktop\ПРЕЗЕНТАЦИИ для сайта садик 209\животные леса\pngegg.png"/>
          <p:cNvPicPr>
            <a:picLocks noChangeAspect="1" noChangeArrowheads="1"/>
          </p:cNvPicPr>
          <p:nvPr/>
        </p:nvPicPr>
        <p:blipFill>
          <a:blip r:embed="rId6" cstate="print">
            <a:lum bright="5000" contrast="-36000"/>
          </a:blip>
          <a:srcRect/>
          <a:stretch>
            <a:fillRect/>
          </a:stretch>
        </p:blipFill>
        <p:spPr bwMode="auto">
          <a:xfrm>
            <a:off x="0" y="3789040"/>
            <a:ext cx="1544387" cy="688369"/>
          </a:xfrm>
          <a:prstGeom prst="rect">
            <a:avLst/>
          </a:prstGeom>
          <a:noFill/>
        </p:spPr>
      </p:pic>
      <p:pic>
        <p:nvPicPr>
          <p:cNvPr id="10" name="Picture 7" descr="C:\Users\VAIO\Desktop\ПРЕЗЕНТАЦИИ для сайта садик 209\животные леса\pngegg.png"/>
          <p:cNvPicPr>
            <a:picLocks noChangeAspect="1" noChangeArrowheads="1"/>
          </p:cNvPicPr>
          <p:nvPr/>
        </p:nvPicPr>
        <p:blipFill>
          <a:blip r:embed="rId7" cstate="print">
            <a:lum bright="5000" contrast="-36000"/>
          </a:blip>
          <a:srcRect/>
          <a:stretch>
            <a:fillRect/>
          </a:stretch>
        </p:blipFill>
        <p:spPr bwMode="auto">
          <a:xfrm rot="21366161" flipH="1">
            <a:off x="6797004" y="3119624"/>
            <a:ext cx="2442610" cy="1187089"/>
          </a:xfrm>
          <a:prstGeom prst="rect">
            <a:avLst/>
          </a:prstGeom>
          <a:noFill/>
        </p:spPr>
      </p:pic>
      <p:pic>
        <p:nvPicPr>
          <p:cNvPr id="4099" name="Picture 3" descr="C:\Users\VAIO\Desktop\ПРЕЗЕНТАЦИИ для сайта садик 209\животные леса\—Pngtree—green dense forest cartoon trees_55638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32656" y="764704"/>
            <a:ext cx="5430199" cy="4521696"/>
          </a:xfrm>
          <a:prstGeom prst="rect">
            <a:avLst/>
          </a:prstGeom>
          <a:noFill/>
        </p:spPr>
      </p:pic>
      <p:pic>
        <p:nvPicPr>
          <p:cNvPr id="4101" name="Picture 5" descr="C:\Users\VAIO\Desktop\ПРЕЗЕНТАЦИИ для сайта садик 209\животные леса\—Pngtree—green dense forest cartoon trees_55638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5384" y="2564904"/>
            <a:ext cx="3888432" cy="3888432"/>
          </a:xfrm>
          <a:prstGeom prst="rect">
            <a:avLst/>
          </a:prstGeom>
          <a:noFill/>
        </p:spPr>
      </p:pic>
      <p:pic>
        <p:nvPicPr>
          <p:cNvPr id="4105" name="Picture 9" descr="C:\Users\VAIO\Desktop\ПРЕЗЕНТАЦИИ для сайта садик 209\животные леса\110674051_large_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2057" y="1280000"/>
            <a:ext cx="1258415" cy="883985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>
            <a:off x="2339752" y="188640"/>
            <a:ext cx="3024336" cy="1728192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Куда отправилась белка?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Комментируй все её передвижения, нажимай пробел.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004048" y="1340768"/>
            <a:ext cx="1944216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С ... на …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427984" y="3140968"/>
            <a:ext cx="1944216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С ... на …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051720" y="3356992"/>
            <a:ext cx="1944216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Через... по …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0" y="3933056"/>
            <a:ext cx="1944216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С ... на …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C -0.05017 0.06736 -0.10034 0.13495 -0.12048 0.16204 " pathEditMode="relative" ptsTypes="aA">
                                      <p:cBhvr>
                                        <p:cTn id="3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48 0.16204 C -0.20347 0.28195 -0.28628 0.40208 -0.31944 0.45 " pathEditMode="relative" ptsTypes="aA">
                                      <p:cBhvr>
                                        <p:cTn id="4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44 0.45 C -0.31979 0.44537 -0.31962 0.44074 -0.32048 0.43634 C -0.32135 0.43148 -0.32482 0.43102 -0.32743 0.42894 C -0.33229 0.425 -0.33524 0.4206 -0.33993 0.41667 C -0.34392 0.4088 -0.33993 0.41482 -0.34548 0.41065 C -0.34792 0.4088 -0.35243 0.40463 -0.35243 0.40463 C -0.35729 0.40509 -0.36719 0.40625 -0.36719 0.40625 L -0.40017 0.43796 L -0.4967 0.39861 L -0.55121 0.43333 L -0.64792 0.40764 L -0.7592 0.45625 " pathEditMode="relative" ptsTypes="ffffffAAAAAA">
                                      <p:cBhvr>
                                        <p:cTn id="49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92 0.45625 C -0.76042 0.46134 -0.75955 0.46134 -0.76372 0.46389 C -0.76597 0.46528 -0.77049 0.4669 -0.77049 0.4669 C -0.7717 0.46782 -0.77274 0.46898 -0.77396 0.46991 C -0.775 0.4706 -0.77639 0.47083 -0.77743 0.47153 C -0.78559 0.47754 -0.79219 0.48588 -0.80122 0.48958 C -0.80643 0.49653 -0.80886 0.50578 -0.81024 0.51551 C -0.8099 0.51991 -0.81007 0.52453 -0.8092 0.52893 C -0.80851 0.53217 -0.80538 0.5331 -0.80347 0.53356 C -0.79566 0.53588 -0.78854 0.53842 -0.78073 0.53958 C -0.77379 0.54305 -0.76632 0.54398 -0.7592 0.54722 C -0.75695 0.55185 -0.75573 0.55625 -0.75347 0.56088 C -0.75139 0.57338 -0.74896 0.58541 -0.75469 0.59722 C -0.75625 0.60393 -0.7566 0.61389 -0.7592 0.61991 C -0.76077 0.62338 -0.7632 0.62569 -0.76493 0.62893 C -0.76667 0.63657 -0.77083 0.6375 -0.77622 0.63958 C -0.7816 0.65069 -0.77257 0.66852 -0.78299 0.67291 C -0.79393 0.67083 -0.79132 0.66991 -0.78993 0.65486 C -0.78681 0.65532 -0.78368 0.65509 -0.78073 0.65625 C -0.77587 0.65787 -0.77535 0.66759 -0.77396 0.67291 C -0.775 0.69074 -0.77188 0.69259 -0.78195 0.69722 C -0.79219 0.69676 -0.80261 0.69745 -0.81268 0.6956 C -0.81389 0.69537 -0.81372 0.69282 -0.81372 0.6912 C -0.81372 0.67384 -0.81389 0.66296 -0.80122 0.65787 C -0.79115 0.64907 -0.80816 0.66273 -0.78299 0.65324 C -0.78195 0.65278 -0.78195 0.64884 -0.78195 0.64884 L -0.78872 0.66389 " pathEditMode="relative" ptsTypes="fffffffffffffffffffffffffAA">
                                      <p:cBhvr>
                                        <p:cTn id="5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2" animBg="1"/>
      <p:bldP spid="14" grpId="3" animBg="1"/>
      <p:bldP spid="15" grpId="2" animBg="1"/>
      <p:bldP spid="15" grpId="3" animBg="1"/>
      <p:bldP spid="16" grpId="2" animBg="1"/>
      <p:bldP spid="16" grpId="3" animBg="1"/>
      <p:bldP spid="17" grpId="2" animBg="1"/>
      <p:bldP spid="17" grpId="3" animBg="1"/>
      <p:bldP spid="17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IO\Desktop\ПРЕЗЕНТАЦИИ для сайта садик 209\животные леса\pngegg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VAIO\Desktop\ПРЕЗЕНТАЦИИ для сайта садик 209\животные леса\110674051_large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77072"/>
            <a:ext cx="1889469" cy="1327274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4139952" y="764704"/>
            <a:ext cx="2376264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Куда спряталась белка?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627784" y="3284984"/>
            <a:ext cx="2376264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Откуда вылезла белка?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79512" y="2996952"/>
            <a:ext cx="2376264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Куда спряталась белка?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483768" y="1844824"/>
            <a:ext cx="2376264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 Откуда вылезла белка?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10" descr="C:\Users\VAIO\Desktop\ПРЕЗЕНТАЦИИ для сайта садик 209\животные леса\110674051_large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1595010" cy="1120428"/>
          </a:xfrm>
          <a:prstGeom prst="rect">
            <a:avLst/>
          </a:prstGeom>
          <a:noFill/>
        </p:spPr>
      </p:pic>
      <p:pic>
        <p:nvPicPr>
          <p:cNvPr id="5124" name="Picture 4" descr="C:\Users\VAIO\Desktop\ПРЕЗЕНТАЦИИ для сайта садик 209\животные леса\110674051_large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71600" y="3789040"/>
            <a:ext cx="1949994" cy="16892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424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Нажимай пробел, чтобы белка двигалась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59241E-6 C -0.00676 -0.00046 -0.01336 -0.00069 -0.02013 -0.00139 C -0.03194 -0.00278 -0.04339 -0.00902 -0.05537 -0.01087 C -0.06319 -0.01365 -0.071 -0.01596 -0.07881 -0.01874 C -0.08124 -0.01966 -0.08593 -0.02198 -0.08593 -0.02198 C -0.09218 -0.0303 -0.09392 -0.0421 -0.09895 -0.05158 C -0.10208 -0.07009 -0.09895 -0.08582 -0.09305 -0.10178 C -0.09062 -0.10826 -0.08975 -0.11589 -0.08714 -0.12214 C -0.08298 -0.13208 -0.07881 -0.13787 -0.07291 -0.14573 C -0.07083 -0.14851 -0.06735 -0.14874 -0.06475 -0.15036 C -0.05902 -0.15822 -0.06371 -0.15267 -0.05763 -0.15822 C -0.05485 -0.16077 -0.04947 -0.16609 -0.04947 -0.16609 C -0.046 -0.17256 -0.04235 -0.17835 -0.03888 -0.18482 C -0.03767 -0.18991 -0.03298 -0.19894 -0.03298 -0.19894 C -0.03176 -0.20402 -0.02933 -0.20796 -0.02829 -0.21305 C -0.0269 -0.21975 -0.02621 -0.22669 -0.02482 -0.2334 C -0.02274 -0.24289 -0.01961 -0.25214 -0.0177 -0.26162 C -0.01614 -0.26949 -0.0151 -0.27758 -0.01301 -0.28522 C -0.01145 -0.29702 -0.00815 -0.30812 -0.00589 -0.31968 C -0.00624 -0.32848 -0.00624 -0.3375 -0.00711 -0.34629 C -0.0078 -0.35346 -0.01562 -0.36826 -0.01892 -0.37451 C -0.02117 -0.38376 -0.01839 -0.3752 -0.0236 -0.38399 C -0.02725 -0.39047 -0.0302 -0.40204 -0.03767 -0.40273 C -0.04791 -0.40365 -0.05798 -0.40389 -0.06822 -0.40435 C -0.0776 -0.40759 -0.07395 -0.41476 -0.07291 -0.42794 C -0.07204 -0.43789 -0.06874 -0.44529 -0.06596 -0.45455 C -0.0651 -0.45755 -0.0644 -0.46079 -0.06353 -0.46403 C -0.06319 -0.46565 -0.06232 -0.46866 -0.06232 -0.46866 C -0.06267 -0.47652 -0.06214 -0.48439 -0.06353 -0.49202 C -0.0644 -0.49711 -0.07412 -0.4985 -0.07412 -0.4985 C -0.10069 -0.49734 -0.10728 -0.4985 -0.12708 -0.49063 C -0.13055 -0.486 -0.13367 -0.48346 -0.13645 -0.47791 C -0.13801 -0.47467 -0.14131 -0.46866 -0.14131 -0.46866 C -0.14617 -0.43951 -0.12985 -0.39001 -0.15069 -0.38075 C -0.1519 -0.37913 -0.15294 -0.37752 -0.15416 -0.37613 C -0.1552 -0.37497 -0.15659 -0.37405 -0.15763 -0.37289 C -0.16006 -0.36988 -0.16475 -0.36364 -0.16475 -0.36364 C -0.16978 -0.34374 -0.15919 -0.31992 -0.17065 -0.30396 C -0.16527 -0.29933 -0.16857 -0.30095 -0.16006 -0.30095 L -0.16232 -0.31182 " pathEditMode="relative" ptsTypes="ffffffffffffffffffffffffffffffffffffffAA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9091 C 0.01076 -0.12977 0.01736 -0.1684 0.02083 -0.20055 C 0.0243 -0.23271 0.05017 -0.26995 0.02552 -0.2836 C 0.00086 -0.29725 -0.09046 -0.28846 -0.12743 -0.28198 C -0.16441 -0.2755 -0.17032 -0.25815 -0.19688 -0.2445 C -0.22344 -0.23086 -0.26094 -0.21605 -0.28733 -0.20055 C -0.31372 -0.18506 -0.33368 -0.15244 -0.35556 -0.15198 C -0.37743 -0.15151 -0.40278 -0.19315 -0.4191 -0.19732 C -0.43542 -0.20148 -0.42327 -0.21397 -0.4533 -0.17696 C -0.48334 -0.13995 -0.58073 -0.05621 -0.59914 0.02522 C -0.61754 0.10664 -0.60052 0.23572 -0.56389 0.31205 C -0.52726 0.38839 -0.4533 0.43535 -0.37917 0.483 " pathEditMode="relative" ptsTypes="aaaaaaaaaa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00671E-6 C 0.03767 0.04394 0.07534 0.08789 0.10468 0.07517 C 0.13402 0.06245 0.15017 -0.08097 0.17656 -0.07681 C 0.20295 -0.07264 0.21337 0.08628 0.26354 0.10039 C 0.31371 0.1145 0.43055 0.01341 0.4776 0.00786 C 0.52465 0.00231 0.53524 0.03469 0.54583 0.06731 " pathEditMode="relative" ptsTypes="aaaaaA">
                                      <p:cBhvr>
                                        <p:cTn id="6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pinimg.com/originals/7d/a6/96/7da696f1987d39249d42946f331ccc1b.jpg"/>
          <p:cNvPicPr>
            <a:picLocks noChangeAspect="1" noChangeArrowheads="1"/>
          </p:cNvPicPr>
          <p:nvPr/>
        </p:nvPicPr>
        <p:blipFill>
          <a:blip r:embed="rId2" cstate="print">
            <a:lum brigh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8" y="0"/>
            <a:ext cx="9144000" cy="62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dik\Desktop\ПРЕЗЕНТАЦИИ для сайта садик 209\животные леса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dik\Desktop\ПРЕЗЕНТАЦИИ для сайта садик 209\lisy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21" y="4459424"/>
            <a:ext cx="1056497" cy="11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852936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МОЛОДЕЦ!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219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Sadik</cp:lastModifiedBy>
  <cp:revision>20</cp:revision>
  <dcterms:created xsi:type="dcterms:W3CDTF">2020-11-20T03:03:27Z</dcterms:created>
  <dcterms:modified xsi:type="dcterms:W3CDTF">2020-11-23T08:48:27Z</dcterms:modified>
</cp:coreProperties>
</file>