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8" r:id="rId4"/>
    <p:sldId id="268" r:id="rId5"/>
    <p:sldId id="260" r:id="rId6"/>
    <p:sldId id="264" r:id="rId7"/>
    <p:sldId id="269" r:id="rId8"/>
    <p:sldId id="307" r:id="rId9"/>
    <p:sldId id="299" r:id="rId10"/>
    <p:sldId id="300" r:id="rId11"/>
    <p:sldId id="314" r:id="rId12"/>
    <p:sldId id="257" r:id="rId13"/>
    <p:sldId id="315" r:id="rId14"/>
    <p:sldId id="261" r:id="rId15"/>
    <p:sldId id="296" r:id="rId16"/>
    <p:sldId id="297" r:id="rId17"/>
    <p:sldId id="302" r:id="rId18"/>
    <p:sldId id="303" r:id="rId19"/>
    <p:sldId id="313" r:id="rId20"/>
    <p:sldId id="31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27586" autoAdjust="0"/>
  </p:normalViewPr>
  <p:slideViewPr>
    <p:cSldViewPr>
      <p:cViewPr varScale="1">
        <p:scale>
          <a:sx n="20" d="100"/>
          <a:sy n="20" d="100"/>
        </p:scale>
        <p:origin x="282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00A5D-0541-4B48-B5B7-4E5C939FC3E5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6775E-2A60-49EC-A991-77D08EB7A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8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775E-2A60-49EC-A991-77D08EB7A1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6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775E-2A60-49EC-A991-77D08EB7A1D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1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027C-B071-4331-B154-6F6C01FC9AB5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FE53-586B-49C4-8E0B-2C4B1BE79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027C-B071-4331-B154-6F6C01FC9AB5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FE53-586B-49C4-8E0B-2C4B1BE79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027C-B071-4331-B154-6F6C01FC9AB5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FE53-586B-49C4-8E0B-2C4B1BE79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027C-B071-4331-B154-6F6C01FC9AB5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FE53-586B-49C4-8E0B-2C4B1BE79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027C-B071-4331-B154-6F6C01FC9AB5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FE53-586B-49C4-8E0B-2C4B1BE79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027C-B071-4331-B154-6F6C01FC9AB5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FE53-586B-49C4-8E0B-2C4B1BE79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027C-B071-4331-B154-6F6C01FC9AB5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FE53-586B-49C4-8E0B-2C4B1BE79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027C-B071-4331-B154-6F6C01FC9AB5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FE53-586B-49C4-8E0B-2C4B1BE79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027C-B071-4331-B154-6F6C01FC9AB5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FE53-586B-49C4-8E0B-2C4B1BE79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027C-B071-4331-B154-6F6C01FC9AB5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FE53-586B-49C4-8E0B-2C4B1BE79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027C-B071-4331-B154-6F6C01FC9AB5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FE53-586B-49C4-8E0B-2C4B1BE79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D027C-B071-4331-B154-6F6C01FC9AB5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FE53-586B-49C4-8E0B-2C4B1BE79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3846"/>
            <a:ext cx="8606760" cy="6331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285749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Конвергентное образование 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детей дошкольного возраста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8125" y="5798146"/>
            <a:ext cx="395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Georgia" pitchFamily="18" charset="0"/>
              </a:rPr>
              <a:t>Воспитатель гр. №11 «Пчёлки»: </a:t>
            </a:r>
          </a:p>
          <a:p>
            <a:r>
              <a:rPr lang="ru-RU" sz="1600" b="1" i="1" dirty="0" smtClean="0">
                <a:latin typeface="Georgia" pitchFamily="18" charset="0"/>
              </a:rPr>
              <a:t>Симонян </a:t>
            </a:r>
            <a:r>
              <a:rPr lang="ru-RU" sz="1600" b="1" i="1" dirty="0" err="1" smtClean="0">
                <a:latin typeface="Georgia" pitchFamily="18" charset="0"/>
              </a:rPr>
              <a:t>Анаит</a:t>
            </a:r>
            <a:r>
              <a:rPr lang="ru-RU" sz="1600" b="1" i="1" dirty="0" smtClean="0">
                <a:latin typeface="Georgia" pitchFamily="18" charset="0"/>
              </a:rPr>
              <a:t> </a:t>
            </a:r>
            <a:r>
              <a:rPr lang="ru-RU" sz="1600" b="1" i="1" dirty="0" err="1" smtClean="0">
                <a:latin typeface="Georgia" pitchFamily="18" charset="0"/>
              </a:rPr>
              <a:t>Седраковна</a:t>
            </a:r>
            <a:endParaRPr lang="ru-RU" sz="1600" b="1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616" y="193846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Государственное бюджетное общеобразовательное учреждение города Москвы «Школа №2120»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108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grpSp>
        <p:nvGrpSpPr>
          <p:cNvPr id="12" name="blue star"/>
          <p:cNvGrpSpPr/>
          <p:nvPr/>
        </p:nvGrpSpPr>
        <p:grpSpPr>
          <a:xfrm>
            <a:off x="8653463" y="2911476"/>
            <a:ext cx="414338" cy="430213"/>
            <a:chOff x="8120063" y="3159126"/>
            <a:chExt cx="414338" cy="430213"/>
          </a:xfrm>
        </p:grpSpPr>
        <p:sp>
          <p:nvSpPr>
            <p:cNvPr id="172" name="blue star"/>
            <p:cNvSpPr>
              <a:spLocks/>
            </p:cNvSpPr>
            <p:nvPr/>
          </p:nvSpPr>
          <p:spPr bwMode="auto">
            <a:xfrm>
              <a:off x="8139113" y="3178176"/>
              <a:ext cx="376238" cy="392113"/>
            </a:xfrm>
            <a:custGeom>
              <a:avLst/>
              <a:gdLst>
                <a:gd name="T0" fmla="*/ 72 w 119"/>
                <a:gd name="T1" fmla="*/ 124 h 124"/>
                <a:gd name="T2" fmla="*/ 66 w 119"/>
                <a:gd name="T3" fmla="*/ 121 h 124"/>
                <a:gd name="T4" fmla="*/ 43 w 119"/>
                <a:gd name="T5" fmla="*/ 97 h 124"/>
                <a:gd name="T6" fmla="*/ 9 w 119"/>
                <a:gd name="T7" fmla="*/ 102 h 124"/>
                <a:gd name="T8" fmla="*/ 8 w 119"/>
                <a:gd name="T9" fmla="*/ 102 h 124"/>
                <a:gd name="T10" fmla="*/ 2 w 119"/>
                <a:gd name="T11" fmla="*/ 99 h 124"/>
                <a:gd name="T12" fmla="*/ 1 w 119"/>
                <a:gd name="T13" fmla="*/ 92 h 124"/>
                <a:gd name="T14" fmla="*/ 18 w 119"/>
                <a:gd name="T15" fmla="*/ 61 h 124"/>
                <a:gd name="T16" fmla="*/ 2 w 119"/>
                <a:gd name="T17" fmla="*/ 31 h 124"/>
                <a:gd name="T18" fmla="*/ 3 w 119"/>
                <a:gd name="T19" fmla="*/ 23 h 124"/>
                <a:gd name="T20" fmla="*/ 6 w 119"/>
                <a:gd name="T21" fmla="*/ 21 h 124"/>
                <a:gd name="T22" fmla="*/ 8 w 119"/>
                <a:gd name="T23" fmla="*/ 20 h 124"/>
                <a:gd name="T24" fmla="*/ 10 w 119"/>
                <a:gd name="T25" fmla="*/ 21 h 124"/>
                <a:gd name="T26" fmla="*/ 43 w 119"/>
                <a:gd name="T27" fmla="*/ 27 h 124"/>
                <a:gd name="T28" fmla="*/ 68 w 119"/>
                <a:gd name="T29" fmla="*/ 2 h 124"/>
                <a:gd name="T30" fmla="*/ 73 w 119"/>
                <a:gd name="T31" fmla="*/ 0 h 124"/>
                <a:gd name="T32" fmla="*/ 75 w 119"/>
                <a:gd name="T33" fmla="*/ 1 h 124"/>
                <a:gd name="T34" fmla="*/ 80 w 119"/>
                <a:gd name="T35" fmla="*/ 7 h 124"/>
                <a:gd name="T36" fmla="*/ 84 w 119"/>
                <a:gd name="T37" fmla="*/ 41 h 124"/>
                <a:gd name="T38" fmla="*/ 115 w 119"/>
                <a:gd name="T39" fmla="*/ 56 h 124"/>
                <a:gd name="T40" fmla="*/ 119 w 119"/>
                <a:gd name="T41" fmla="*/ 62 h 124"/>
                <a:gd name="T42" fmla="*/ 115 w 119"/>
                <a:gd name="T43" fmla="*/ 69 h 124"/>
                <a:gd name="T44" fmla="*/ 84 w 119"/>
                <a:gd name="T45" fmla="*/ 84 h 124"/>
                <a:gd name="T46" fmla="*/ 79 w 119"/>
                <a:gd name="T47" fmla="*/ 118 h 124"/>
                <a:gd name="T48" fmla="*/ 74 w 119"/>
                <a:gd name="T49" fmla="*/ 123 h 124"/>
                <a:gd name="T50" fmla="*/ 72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72" y="124"/>
                  </a:moveTo>
                  <a:cubicBezTo>
                    <a:pt x="70" y="124"/>
                    <a:pt x="68" y="123"/>
                    <a:pt x="66" y="121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8" y="102"/>
                    <a:pt x="8" y="102"/>
                  </a:cubicBezTo>
                  <a:cubicBezTo>
                    <a:pt x="5" y="102"/>
                    <a:pt x="3" y="101"/>
                    <a:pt x="2" y="99"/>
                  </a:cubicBezTo>
                  <a:cubicBezTo>
                    <a:pt x="0" y="97"/>
                    <a:pt x="0" y="94"/>
                    <a:pt x="1" y="9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6"/>
                    <a:pt x="3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21"/>
                    <a:pt x="8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71" y="0"/>
                    <a:pt x="73" y="0"/>
                  </a:cubicBezTo>
                  <a:cubicBezTo>
                    <a:pt x="73" y="0"/>
                    <a:pt x="74" y="1"/>
                    <a:pt x="75" y="1"/>
                  </a:cubicBezTo>
                  <a:cubicBezTo>
                    <a:pt x="78" y="2"/>
                    <a:pt x="79" y="4"/>
                    <a:pt x="80" y="7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7" y="57"/>
                    <a:pt x="119" y="60"/>
                    <a:pt x="119" y="62"/>
                  </a:cubicBezTo>
                  <a:cubicBezTo>
                    <a:pt x="119" y="65"/>
                    <a:pt x="117" y="68"/>
                    <a:pt x="115" y="69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8" y="120"/>
                    <a:pt x="76" y="122"/>
                    <a:pt x="74" y="123"/>
                  </a:cubicBezTo>
                  <a:cubicBezTo>
                    <a:pt x="73" y="123"/>
                    <a:pt x="72" y="124"/>
                    <a:pt x="72" y="1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3" name="star outline"/>
            <p:cNvSpPr>
              <a:spLocks noEditPoints="1"/>
            </p:cNvSpPr>
            <p:nvPr/>
          </p:nvSpPr>
          <p:spPr bwMode="auto">
            <a:xfrm>
              <a:off x="8120063" y="3159126"/>
              <a:ext cx="414338" cy="430213"/>
            </a:xfrm>
            <a:custGeom>
              <a:avLst/>
              <a:gdLst>
                <a:gd name="T0" fmla="*/ 79 w 131"/>
                <a:gd name="T1" fmla="*/ 12 h 136"/>
                <a:gd name="T2" fmla="*/ 79 w 131"/>
                <a:gd name="T3" fmla="*/ 12 h 136"/>
                <a:gd name="T4" fmla="*/ 80 w 131"/>
                <a:gd name="T5" fmla="*/ 13 h 136"/>
                <a:gd name="T6" fmla="*/ 85 w 131"/>
                <a:gd name="T7" fmla="*/ 50 h 136"/>
                <a:gd name="T8" fmla="*/ 118 w 131"/>
                <a:gd name="T9" fmla="*/ 67 h 136"/>
                <a:gd name="T10" fmla="*/ 119 w 131"/>
                <a:gd name="T11" fmla="*/ 68 h 136"/>
                <a:gd name="T12" fmla="*/ 118 w 131"/>
                <a:gd name="T13" fmla="*/ 69 h 136"/>
                <a:gd name="T14" fmla="*/ 84 w 131"/>
                <a:gd name="T15" fmla="*/ 86 h 136"/>
                <a:gd name="T16" fmla="*/ 79 w 131"/>
                <a:gd name="T17" fmla="*/ 123 h 136"/>
                <a:gd name="T18" fmla="*/ 78 w 131"/>
                <a:gd name="T19" fmla="*/ 124 h 136"/>
                <a:gd name="T20" fmla="*/ 78 w 131"/>
                <a:gd name="T21" fmla="*/ 124 h 136"/>
                <a:gd name="T22" fmla="*/ 77 w 131"/>
                <a:gd name="T23" fmla="*/ 123 h 136"/>
                <a:gd name="T24" fmla="*/ 51 w 131"/>
                <a:gd name="T25" fmla="*/ 96 h 136"/>
                <a:gd name="T26" fmla="*/ 14 w 131"/>
                <a:gd name="T27" fmla="*/ 102 h 136"/>
                <a:gd name="T28" fmla="*/ 14 w 131"/>
                <a:gd name="T29" fmla="*/ 102 h 136"/>
                <a:gd name="T30" fmla="*/ 13 w 131"/>
                <a:gd name="T31" fmla="*/ 102 h 136"/>
                <a:gd name="T32" fmla="*/ 13 w 131"/>
                <a:gd name="T33" fmla="*/ 100 h 136"/>
                <a:gd name="T34" fmla="*/ 30 w 131"/>
                <a:gd name="T35" fmla="*/ 67 h 136"/>
                <a:gd name="T36" fmla="*/ 13 w 131"/>
                <a:gd name="T37" fmla="*/ 34 h 136"/>
                <a:gd name="T38" fmla="*/ 14 w 131"/>
                <a:gd name="T39" fmla="*/ 33 h 136"/>
                <a:gd name="T40" fmla="*/ 14 w 131"/>
                <a:gd name="T41" fmla="*/ 33 h 136"/>
                <a:gd name="T42" fmla="*/ 14 w 131"/>
                <a:gd name="T43" fmla="*/ 32 h 136"/>
                <a:gd name="T44" fmla="*/ 15 w 131"/>
                <a:gd name="T45" fmla="*/ 33 h 136"/>
                <a:gd name="T46" fmla="*/ 51 w 131"/>
                <a:gd name="T47" fmla="*/ 39 h 136"/>
                <a:gd name="T48" fmla="*/ 78 w 131"/>
                <a:gd name="T49" fmla="*/ 13 h 136"/>
                <a:gd name="T50" fmla="*/ 79 w 131"/>
                <a:gd name="T51" fmla="*/ 12 h 136"/>
                <a:gd name="T52" fmla="*/ 79 w 131"/>
                <a:gd name="T53" fmla="*/ 0 h 136"/>
                <a:gd name="T54" fmla="*/ 69 w 131"/>
                <a:gd name="T55" fmla="*/ 4 h 136"/>
                <a:gd name="T56" fmla="*/ 47 w 131"/>
                <a:gd name="T57" fmla="*/ 26 h 136"/>
                <a:gd name="T58" fmla="*/ 17 w 131"/>
                <a:gd name="T59" fmla="*/ 21 h 136"/>
                <a:gd name="T60" fmla="*/ 14 w 131"/>
                <a:gd name="T61" fmla="*/ 20 h 136"/>
                <a:gd name="T62" fmla="*/ 11 w 131"/>
                <a:gd name="T63" fmla="*/ 21 h 136"/>
                <a:gd name="T64" fmla="*/ 10 w 131"/>
                <a:gd name="T65" fmla="*/ 21 h 136"/>
                <a:gd name="T66" fmla="*/ 4 w 131"/>
                <a:gd name="T67" fmla="*/ 26 h 136"/>
                <a:gd name="T68" fmla="*/ 3 w 131"/>
                <a:gd name="T69" fmla="*/ 40 h 136"/>
                <a:gd name="T70" fmla="*/ 17 w 131"/>
                <a:gd name="T71" fmla="*/ 67 h 136"/>
                <a:gd name="T72" fmla="*/ 2 w 131"/>
                <a:gd name="T73" fmla="*/ 95 h 136"/>
                <a:gd name="T74" fmla="*/ 3 w 131"/>
                <a:gd name="T75" fmla="*/ 109 h 136"/>
                <a:gd name="T76" fmla="*/ 14 w 131"/>
                <a:gd name="T77" fmla="*/ 114 h 136"/>
                <a:gd name="T78" fmla="*/ 16 w 131"/>
                <a:gd name="T79" fmla="*/ 114 h 136"/>
                <a:gd name="T80" fmla="*/ 47 w 131"/>
                <a:gd name="T81" fmla="*/ 109 h 136"/>
                <a:gd name="T82" fmla="*/ 68 w 131"/>
                <a:gd name="T83" fmla="*/ 132 h 136"/>
                <a:gd name="T84" fmla="*/ 78 w 131"/>
                <a:gd name="T85" fmla="*/ 136 h 136"/>
                <a:gd name="T86" fmla="*/ 81 w 131"/>
                <a:gd name="T87" fmla="*/ 135 h 136"/>
                <a:gd name="T88" fmla="*/ 91 w 131"/>
                <a:gd name="T89" fmla="*/ 125 h 136"/>
                <a:gd name="T90" fmla="*/ 95 w 131"/>
                <a:gd name="T91" fmla="*/ 94 h 136"/>
                <a:gd name="T92" fmla="*/ 123 w 131"/>
                <a:gd name="T93" fmla="*/ 80 h 136"/>
                <a:gd name="T94" fmla="*/ 131 w 131"/>
                <a:gd name="T95" fmla="*/ 69 h 136"/>
                <a:gd name="T96" fmla="*/ 124 w 131"/>
                <a:gd name="T97" fmla="*/ 57 h 136"/>
                <a:gd name="T98" fmla="*/ 96 w 131"/>
                <a:gd name="T99" fmla="*/ 43 h 136"/>
                <a:gd name="T100" fmla="*/ 92 w 131"/>
                <a:gd name="T101" fmla="*/ 12 h 136"/>
                <a:gd name="T102" fmla="*/ 83 w 131"/>
                <a:gd name="T103" fmla="*/ 1 h 136"/>
                <a:gd name="T104" fmla="*/ 79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9"/>
                    <a:pt x="119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9" y="123"/>
                    <a:pt x="78" y="123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4"/>
                    <a:pt x="77" y="124"/>
                    <a:pt x="77" y="12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1"/>
                    <a:pt x="12" y="101"/>
                    <a:pt x="13" y="10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9" y="12"/>
                  </a:cubicBezTo>
                  <a:moveTo>
                    <a:pt x="79" y="0"/>
                  </a:moveTo>
                  <a:cubicBezTo>
                    <a:pt x="75" y="0"/>
                    <a:pt x="72" y="2"/>
                    <a:pt x="69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5" y="20"/>
                    <a:pt x="14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8" y="22"/>
                    <a:pt x="5" y="24"/>
                    <a:pt x="4" y="26"/>
                  </a:cubicBezTo>
                  <a:cubicBezTo>
                    <a:pt x="1" y="30"/>
                    <a:pt x="0" y="35"/>
                    <a:pt x="3" y="4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99"/>
                    <a:pt x="0" y="105"/>
                    <a:pt x="3" y="109"/>
                  </a:cubicBezTo>
                  <a:cubicBezTo>
                    <a:pt x="5" y="112"/>
                    <a:pt x="9" y="114"/>
                    <a:pt x="14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4"/>
                    <a:pt x="74" y="136"/>
                    <a:pt x="78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4"/>
                    <a:pt x="90" y="130"/>
                    <a:pt x="91" y="125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8" y="78"/>
                    <a:pt x="131" y="74"/>
                    <a:pt x="131" y="69"/>
                  </a:cubicBezTo>
                  <a:cubicBezTo>
                    <a:pt x="131" y="64"/>
                    <a:pt x="128" y="59"/>
                    <a:pt x="124" y="57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7"/>
                    <a:pt x="88" y="3"/>
                    <a:pt x="83" y="1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purple star"/>
          <p:cNvGrpSpPr/>
          <p:nvPr/>
        </p:nvGrpSpPr>
        <p:grpSpPr>
          <a:xfrm>
            <a:off x="3908425" y="49213"/>
            <a:ext cx="628650" cy="612775"/>
            <a:chOff x="3908425" y="49213"/>
            <a:chExt cx="628650" cy="612775"/>
          </a:xfrm>
        </p:grpSpPr>
        <p:sp>
          <p:nvSpPr>
            <p:cNvPr id="193" name="purple star"/>
            <p:cNvSpPr>
              <a:spLocks/>
            </p:cNvSpPr>
            <p:nvPr/>
          </p:nvSpPr>
          <p:spPr bwMode="auto">
            <a:xfrm>
              <a:off x="3927475" y="68263"/>
              <a:ext cx="590550" cy="576263"/>
            </a:xfrm>
            <a:custGeom>
              <a:avLst/>
              <a:gdLst>
                <a:gd name="T0" fmla="*/ 139 w 187"/>
                <a:gd name="T1" fmla="*/ 182 h 182"/>
                <a:gd name="T2" fmla="*/ 135 w 187"/>
                <a:gd name="T3" fmla="*/ 180 h 182"/>
                <a:gd name="T4" fmla="*/ 88 w 187"/>
                <a:gd name="T5" fmla="*/ 151 h 182"/>
                <a:gd name="T6" fmla="*/ 37 w 187"/>
                <a:gd name="T7" fmla="*/ 173 h 182"/>
                <a:gd name="T8" fmla="*/ 33 w 187"/>
                <a:gd name="T9" fmla="*/ 174 h 182"/>
                <a:gd name="T10" fmla="*/ 28 w 187"/>
                <a:gd name="T11" fmla="*/ 172 h 182"/>
                <a:gd name="T12" fmla="*/ 26 w 187"/>
                <a:gd name="T13" fmla="*/ 164 h 182"/>
                <a:gd name="T14" fmla="*/ 39 w 187"/>
                <a:gd name="T15" fmla="*/ 110 h 182"/>
                <a:gd name="T16" fmla="*/ 2 w 187"/>
                <a:gd name="T17" fmla="*/ 69 h 182"/>
                <a:gd name="T18" fmla="*/ 0 w 187"/>
                <a:gd name="T19" fmla="*/ 65 h 182"/>
                <a:gd name="T20" fmla="*/ 1 w 187"/>
                <a:gd name="T21" fmla="*/ 61 h 182"/>
                <a:gd name="T22" fmla="*/ 7 w 187"/>
                <a:gd name="T23" fmla="*/ 56 h 182"/>
                <a:gd name="T24" fmla="*/ 63 w 187"/>
                <a:gd name="T25" fmla="*/ 52 h 182"/>
                <a:gd name="T26" fmla="*/ 91 w 187"/>
                <a:gd name="T27" fmla="*/ 4 h 182"/>
                <a:gd name="T28" fmla="*/ 98 w 187"/>
                <a:gd name="T29" fmla="*/ 0 h 182"/>
                <a:gd name="T30" fmla="*/ 98 w 187"/>
                <a:gd name="T31" fmla="*/ 0 h 182"/>
                <a:gd name="T32" fmla="*/ 105 w 187"/>
                <a:gd name="T33" fmla="*/ 5 h 182"/>
                <a:gd name="T34" fmla="*/ 126 w 187"/>
                <a:gd name="T35" fmla="*/ 56 h 182"/>
                <a:gd name="T36" fmla="*/ 180 w 187"/>
                <a:gd name="T37" fmla="*/ 68 h 182"/>
                <a:gd name="T38" fmla="*/ 186 w 187"/>
                <a:gd name="T39" fmla="*/ 74 h 182"/>
                <a:gd name="T40" fmla="*/ 184 w 187"/>
                <a:gd name="T41" fmla="*/ 82 h 182"/>
                <a:gd name="T42" fmla="*/ 141 w 187"/>
                <a:gd name="T43" fmla="*/ 118 h 182"/>
                <a:gd name="T44" fmla="*/ 147 w 187"/>
                <a:gd name="T45" fmla="*/ 173 h 182"/>
                <a:gd name="T46" fmla="*/ 143 w 187"/>
                <a:gd name="T47" fmla="*/ 180 h 182"/>
                <a:gd name="T48" fmla="*/ 13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139" y="182"/>
                  </a:moveTo>
                  <a:cubicBezTo>
                    <a:pt x="137" y="182"/>
                    <a:pt x="136" y="181"/>
                    <a:pt x="135" y="180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6" y="174"/>
                    <a:pt x="34" y="174"/>
                    <a:pt x="33" y="174"/>
                  </a:cubicBezTo>
                  <a:cubicBezTo>
                    <a:pt x="32" y="174"/>
                    <a:pt x="30" y="173"/>
                    <a:pt x="28" y="172"/>
                  </a:cubicBezTo>
                  <a:cubicBezTo>
                    <a:pt x="26" y="170"/>
                    <a:pt x="25" y="167"/>
                    <a:pt x="26" y="16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8"/>
                    <a:pt x="1" y="67"/>
                    <a:pt x="0" y="65"/>
                  </a:cubicBezTo>
                  <a:cubicBezTo>
                    <a:pt x="0" y="64"/>
                    <a:pt x="0" y="62"/>
                    <a:pt x="1" y="61"/>
                  </a:cubicBezTo>
                  <a:cubicBezTo>
                    <a:pt x="2" y="58"/>
                    <a:pt x="4" y="56"/>
                    <a:pt x="7" y="56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1"/>
                    <a:pt x="95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1" y="0"/>
                    <a:pt x="104" y="2"/>
                    <a:pt x="105" y="5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3" y="69"/>
                    <a:pt x="186" y="71"/>
                    <a:pt x="186" y="74"/>
                  </a:cubicBezTo>
                  <a:cubicBezTo>
                    <a:pt x="187" y="77"/>
                    <a:pt x="186" y="80"/>
                    <a:pt x="184" y="82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7" y="176"/>
                    <a:pt x="146" y="179"/>
                    <a:pt x="143" y="180"/>
                  </a:cubicBezTo>
                  <a:cubicBezTo>
                    <a:pt x="142" y="181"/>
                    <a:pt x="140" y="182"/>
                    <a:pt x="13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star outline"/>
            <p:cNvSpPr>
              <a:spLocks noEditPoints="1"/>
            </p:cNvSpPr>
            <p:nvPr/>
          </p:nvSpPr>
          <p:spPr bwMode="auto">
            <a:xfrm>
              <a:off x="3908425" y="49213"/>
              <a:ext cx="628650" cy="612775"/>
            </a:xfrm>
            <a:custGeom>
              <a:avLst/>
              <a:gdLst>
                <a:gd name="T0" fmla="*/ 104 w 199"/>
                <a:gd name="T1" fmla="*/ 12 h 194"/>
                <a:gd name="T2" fmla="*/ 104 w 199"/>
                <a:gd name="T3" fmla="*/ 12 h 194"/>
                <a:gd name="T4" fmla="*/ 105 w 199"/>
                <a:gd name="T5" fmla="*/ 13 h 194"/>
                <a:gd name="T6" fmla="*/ 128 w 199"/>
                <a:gd name="T7" fmla="*/ 67 h 194"/>
                <a:gd name="T8" fmla="*/ 185 w 199"/>
                <a:gd name="T9" fmla="*/ 80 h 194"/>
                <a:gd name="T10" fmla="*/ 187 w 199"/>
                <a:gd name="T11" fmla="*/ 81 h 194"/>
                <a:gd name="T12" fmla="*/ 186 w 199"/>
                <a:gd name="T13" fmla="*/ 83 h 194"/>
                <a:gd name="T14" fmla="*/ 141 w 199"/>
                <a:gd name="T15" fmla="*/ 121 h 194"/>
                <a:gd name="T16" fmla="*/ 147 w 199"/>
                <a:gd name="T17" fmla="*/ 180 h 194"/>
                <a:gd name="T18" fmla="*/ 146 w 199"/>
                <a:gd name="T19" fmla="*/ 181 h 194"/>
                <a:gd name="T20" fmla="*/ 145 w 199"/>
                <a:gd name="T21" fmla="*/ 182 h 194"/>
                <a:gd name="T22" fmla="*/ 144 w 199"/>
                <a:gd name="T23" fmla="*/ 181 h 194"/>
                <a:gd name="T24" fmla="*/ 94 w 199"/>
                <a:gd name="T25" fmla="*/ 150 h 194"/>
                <a:gd name="T26" fmla="*/ 40 w 199"/>
                <a:gd name="T27" fmla="*/ 174 h 194"/>
                <a:gd name="T28" fmla="*/ 39 w 199"/>
                <a:gd name="T29" fmla="*/ 174 h 194"/>
                <a:gd name="T30" fmla="*/ 38 w 199"/>
                <a:gd name="T31" fmla="*/ 174 h 194"/>
                <a:gd name="T32" fmla="*/ 38 w 199"/>
                <a:gd name="T33" fmla="*/ 172 h 194"/>
                <a:gd name="T34" fmla="*/ 52 w 199"/>
                <a:gd name="T35" fmla="*/ 115 h 194"/>
                <a:gd name="T36" fmla="*/ 13 w 199"/>
                <a:gd name="T37" fmla="*/ 71 h 194"/>
                <a:gd name="T38" fmla="*/ 12 w 199"/>
                <a:gd name="T39" fmla="*/ 70 h 194"/>
                <a:gd name="T40" fmla="*/ 12 w 199"/>
                <a:gd name="T41" fmla="*/ 69 h 194"/>
                <a:gd name="T42" fmla="*/ 14 w 199"/>
                <a:gd name="T43" fmla="*/ 68 h 194"/>
                <a:gd name="T44" fmla="*/ 72 w 199"/>
                <a:gd name="T45" fmla="*/ 63 h 194"/>
                <a:gd name="T46" fmla="*/ 102 w 199"/>
                <a:gd name="T47" fmla="*/ 13 h 194"/>
                <a:gd name="T48" fmla="*/ 104 w 199"/>
                <a:gd name="T49" fmla="*/ 12 h 194"/>
                <a:gd name="T50" fmla="*/ 104 w 199"/>
                <a:gd name="T51" fmla="*/ 0 h 194"/>
                <a:gd name="T52" fmla="*/ 92 w 199"/>
                <a:gd name="T53" fmla="*/ 7 h 194"/>
                <a:gd name="T54" fmla="*/ 65 w 199"/>
                <a:gd name="T55" fmla="*/ 52 h 194"/>
                <a:gd name="T56" fmla="*/ 13 w 199"/>
                <a:gd name="T57" fmla="*/ 56 h 194"/>
                <a:gd name="T58" fmla="*/ 1 w 199"/>
                <a:gd name="T59" fmla="*/ 64 h 194"/>
                <a:gd name="T60" fmla="*/ 1 w 199"/>
                <a:gd name="T61" fmla="*/ 73 h 194"/>
                <a:gd name="T62" fmla="*/ 4 w 199"/>
                <a:gd name="T63" fmla="*/ 79 h 194"/>
                <a:gd name="T64" fmla="*/ 38 w 199"/>
                <a:gd name="T65" fmla="*/ 118 h 194"/>
                <a:gd name="T66" fmla="*/ 26 w 199"/>
                <a:gd name="T67" fmla="*/ 169 h 194"/>
                <a:gd name="T68" fmla="*/ 30 w 199"/>
                <a:gd name="T69" fmla="*/ 183 h 194"/>
                <a:gd name="T70" fmla="*/ 39 w 199"/>
                <a:gd name="T71" fmla="*/ 186 h 194"/>
                <a:gd name="T72" fmla="*/ 45 w 199"/>
                <a:gd name="T73" fmla="*/ 185 h 194"/>
                <a:gd name="T74" fmla="*/ 93 w 199"/>
                <a:gd name="T75" fmla="*/ 164 h 194"/>
                <a:gd name="T76" fmla="*/ 138 w 199"/>
                <a:gd name="T77" fmla="*/ 192 h 194"/>
                <a:gd name="T78" fmla="*/ 145 w 199"/>
                <a:gd name="T79" fmla="*/ 194 h 194"/>
                <a:gd name="T80" fmla="*/ 152 w 199"/>
                <a:gd name="T81" fmla="*/ 191 h 194"/>
                <a:gd name="T82" fmla="*/ 159 w 199"/>
                <a:gd name="T83" fmla="*/ 178 h 194"/>
                <a:gd name="T84" fmla="*/ 154 w 199"/>
                <a:gd name="T85" fmla="*/ 126 h 194"/>
                <a:gd name="T86" fmla="*/ 194 w 199"/>
                <a:gd name="T87" fmla="*/ 92 h 194"/>
                <a:gd name="T88" fmla="*/ 198 w 199"/>
                <a:gd name="T89" fmla="*/ 78 h 194"/>
                <a:gd name="T90" fmla="*/ 188 w 199"/>
                <a:gd name="T91" fmla="*/ 68 h 194"/>
                <a:gd name="T92" fmla="*/ 136 w 199"/>
                <a:gd name="T93" fmla="*/ 57 h 194"/>
                <a:gd name="T94" fmla="*/ 117 w 199"/>
                <a:gd name="T95" fmla="*/ 8 h 194"/>
                <a:gd name="T96" fmla="*/ 105 w 199"/>
                <a:gd name="T97" fmla="*/ 0 h 194"/>
                <a:gd name="T98" fmla="*/ 104 w 199"/>
                <a:gd name="T9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94">
                  <a:moveTo>
                    <a:pt x="104" y="12"/>
                  </a:move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3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6" y="80"/>
                    <a:pt x="186" y="81"/>
                    <a:pt x="187" y="81"/>
                  </a:cubicBezTo>
                  <a:cubicBezTo>
                    <a:pt x="187" y="82"/>
                    <a:pt x="186" y="83"/>
                    <a:pt x="186" y="83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80"/>
                    <a:pt x="147" y="180"/>
                    <a:pt x="147" y="180"/>
                  </a:cubicBezTo>
                  <a:cubicBezTo>
                    <a:pt x="147" y="180"/>
                    <a:pt x="147" y="181"/>
                    <a:pt x="146" y="181"/>
                  </a:cubicBezTo>
                  <a:cubicBezTo>
                    <a:pt x="146" y="182"/>
                    <a:pt x="145" y="182"/>
                    <a:pt x="145" y="182"/>
                  </a:cubicBezTo>
                  <a:cubicBezTo>
                    <a:pt x="145" y="182"/>
                    <a:pt x="144" y="182"/>
                    <a:pt x="144" y="18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0" y="174"/>
                    <a:pt x="40" y="174"/>
                    <a:pt x="39" y="174"/>
                  </a:cubicBezTo>
                  <a:cubicBezTo>
                    <a:pt x="39" y="174"/>
                    <a:pt x="39" y="174"/>
                    <a:pt x="38" y="174"/>
                  </a:cubicBezTo>
                  <a:cubicBezTo>
                    <a:pt x="38" y="173"/>
                    <a:pt x="37" y="172"/>
                    <a:pt x="38" y="172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69"/>
                    <a:pt x="12" y="69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2"/>
                    <a:pt x="103" y="12"/>
                    <a:pt x="104" y="12"/>
                  </a:cubicBezTo>
                  <a:moveTo>
                    <a:pt x="104" y="0"/>
                  </a:moveTo>
                  <a:cubicBezTo>
                    <a:pt x="99" y="0"/>
                    <a:pt x="94" y="2"/>
                    <a:pt x="92" y="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8" y="56"/>
                    <a:pt x="3" y="59"/>
                    <a:pt x="1" y="64"/>
                  </a:cubicBezTo>
                  <a:cubicBezTo>
                    <a:pt x="0" y="67"/>
                    <a:pt x="0" y="70"/>
                    <a:pt x="1" y="73"/>
                  </a:cubicBezTo>
                  <a:cubicBezTo>
                    <a:pt x="1" y="75"/>
                    <a:pt x="2" y="77"/>
                    <a:pt x="4" y="7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5" y="174"/>
                    <a:pt x="26" y="179"/>
                    <a:pt x="30" y="183"/>
                  </a:cubicBezTo>
                  <a:cubicBezTo>
                    <a:pt x="33" y="185"/>
                    <a:pt x="36" y="186"/>
                    <a:pt x="39" y="186"/>
                  </a:cubicBezTo>
                  <a:cubicBezTo>
                    <a:pt x="41" y="186"/>
                    <a:pt x="43" y="186"/>
                    <a:pt x="45" y="185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0" y="193"/>
                    <a:pt x="142" y="194"/>
                    <a:pt x="145" y="194"/>
                  </a:cubicBezTo>
                  <a:cubicBezTo>
                    <a:pt x="148" y="194"/>
                    <a:pt x="150" y="193"/>
                    <a:pt x="152" y="191"/>
                  </a:cubicBezTo>
                  <a:cubicBezTo>
                    <a:pt x="157" y="189"/>
                    <a:pt x="159" y="184"/>
                    <a:pt x="159" y="17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8" y="89"/>
                    <a:pt x="199" y="84"/>
                    <a:pt x="198" y="78"/>
                  </a:cubicBezTo>
                  <a:cubicBezTo>
                    <a:pt x="197" y="73"/>
                    <a:pt x="193" y="69"/>
                    <a:pt x="188" y="6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3"/>
                    <a:pt x="110" y="0"/>
                    <a:pt x="105" y="0"/>
                  </a:cubicBezTo>
                  <a:cubicBezTo>
                    <a:pt x="10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" name="yellow star"/>
          <p:cNvGrpSpPr/>
          <p:nvPr/>
        </p:nvGrpSpPr>
        <p:grpSpPr>
          <a:xfrm>
            <a:off x="6013920" y="319882"/>
            <a:ext cx="420688" cy="427038"/>
            <a:chOff x="5956300" y="77788"/>
            <a:chExt cx="420688" cy="427038"/>
          </a:xfrm>
        </p:grpSpPr>
        <p:sp>
          <p:nvSpPr>
            <p:cNvPr id="201" name="yellow star"/>
            <p:cNvSpPr>
              <a:spLocks/>
            </p:cNvSpPr>
            <p:nvPr/>
          </p:nvSpPr>
          <p:spPr bwMode="auto">
            <a:xfrm>
              <a:off x="5975350" y="96838"/>
              <a:ext cx="382588" cy="388938"/>
            </a:xfrm>
            <a:custGeom>
              <a:avLst/>
              <a:gdLst>
                <a:gd name="T0" fmla="*/ 79 w 121"/>
                <a:gd name="T1" fmla="*/ 123 h 123"/>
                <a:gd name="T2" fmla="*/ 75 w 121"/>
                <a:gd name="T3" fmla="*/ 121 h 123"/>
                <a:gd name="T4" fmla="*/ 49 w 121"/>
                <a:gd name="T5" fmla="*/ 99 h 123"/>
                <a:gd name="T6" fmla="*/ 16 w 121"/>
                <a:gd name="T7" fmla="*/ 108 h 123"/>
                <a:gd name="T8" fmla="*/ 14 w 121"/>
                <a:gd name="T9" fmla="*/ 108 h 123"/>
                <a:gd name="T10" fmla="*/ 8 w 121"/>
                <a:gd name="T11" fmla="*/ 106 h 123"/>
                <a:gd name="T12" fmla="*/ 7 w 121"/>
                <a:gd name="T13" fmla="*/ 102 h 123"/>
                <a:gd name="T14" fmla="*/ 7 w 121"/>
                <a:gd name="T15" fmla="*/ 98 h 123"/>
                <a:gd name="T16" fmla="*/ 20 w 121"/>
                <a:gd name="T17" fmla="*/ 67 h 123"/>
                <a:gd name="T18" fmla="*/ 2 w 121"/>
                <a:gd name="T19" fmla="*/ 38 h 123"/>
                <a:gd name="T20" fmla="*/ 1 w 121"/>
                <a:gd name="T21" fmla="*/ 30 h 123"/>
                <a:gd name="T22" fmla="*/ 8 w 121"/>
                <a:gd name="T23" fmla="*/ 27 h 123"/>
                <a:gd name="T24" fmla="*/ 8 w 121"/>
                <a:gd name="T25" fmla="*/ 27 h 123"/>
                <a:gd name="T26" fmla="*/ 42 w 121"/>
                <a:gd name="T27" fmla="*/ 30 h 123"/>
                <a:gd name="T28" fmla="*/ 64 w 121"/>
                <a:gd name="T29" fmla="*/ 3 h 123"/>
                <a:gd name="T30" fmla="*/ 69 w 121"/>
                <a:gd name="T31" fmla="*/ 0 h 123"/>
                <a:gd name="T32" fmla="*/ 71 w 121"/>
                <a:gd name="T33" fmla="*/ 0 h 123"/>
                <a:gd name="T34" fmla="*/ 76 w 121"/>
                <a:gd name="T35" fmla="*/ 6 h 123"/>
                <a:gd name="T36" fmla="*/ 84 w 121"/>
                <a:gd name="T37" fmla="*/ 39 h 123"/>
                <a:gd name="T38" fmla="*/ 116 w 121"/>
                <a:gd name="T39" fmla="*/ 51 h 123"/>
                <a:gd name="T40" fmla="*/ 121 w 121"/>
                <a:gd name="T41" fmla="*/ 57 h 123"/>
                <a:gd name="T42" fmla="*/ 118 w 121"/>
                <a:gd name="T43" fmla="*/ 64 h 123"/>
                <a:gd name="T44" fmla="*/ 88 w 121"/>
                <a:gd name="T45" fmla="*/ 82 h 123"/>
                <a:gd name="T46" fmla="*/ 87 w 121"/>
                <a:gd name="T47" fmla="*/ 116 h 123"/>
                <a:gd name="T48" fmla="*/ 82 w 121"/>
                <a:gd name="T49" fmla="*/ 122 h 123"/>
                <a:gd name="T50" fmla="*/ 79 w 121"/>
                <a:gd name="T51" fmla="*/ 123 h 123"/>
                <a:gd name="T52" fmla="*/ 79 w 121"/>
                <a:gd name="T5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23">
                  <a:moveTo>
                    <a:pt x="79" y="123"/>
                  </a:moveTo>
                  <a:cubicBezTo>
                    <a:pt x="78" y="123"/>
                    <a:pt x="76" y="122"/>
                    <a:pt x="75" y="121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5" y="108"/>
                    <a:pt x="14" y="108"/>
                    <a:pt x="14" y="108"/>
                  </a:cubicBezTo>
                  <a:cubicBezTo>
                    <a:pt x="12" y="108"/>
                    <a:pt x="10" y="107"/>
                    <a:pt x="8" y="106"/>
                  </a:cubicBezTo>
                  <a:cubicBezTo>
                    <a:pt x="7" y="105"/>
                    <a:pt x="7" y="103"/>
                    <a:pt x="7" y="102"/>
                  </a:cubicBezTo>
                  <a:cubicBezTo>
                    <a:pt x="7" y="101"/>
                    <a:pt x="7" y="99"/>
                    <a:pt x="7" y="9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6"/>
                    <a:pt x="0" y="33"/>
                    <a:pt x="1" y="30"/>
                  </a:cubicBezTo>
                  <a:cubicBezTo>
                    <a:pt x="3" y="28"/>
                    <a:pt x="5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5" y="1"/>
                    <a:pt x="67" y="0"/>
                    <a:pt x="69" y="0"/>
                  </a:cubicBezTo>
                  <a:cubicBezTo>
                    <a:pt x="70" y="0"/>
                    <a:pt x="71" y="0"/>
                    <a:pt x="71" y="0"/>
                  </a:cubicBezTo>
                  <a:cubicBezTo>
                    <a:pt x="74" y="1"/>
                    <a:pt x="76" y="3"/>
                    <a:pt x="76" y="6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9" y="52"/>
                    <a:pt x="121" y="55"/>
                    <a:pt x="121" y="57"/>
                  </a:cubicBezTo>
                  <a:cubicBezTo>
                    <a:pt x="121" y="60"/>
                    <a:pt x="120" y="63"/>
                    <a:pt x="118" y="6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6" y="119"/>
                    <a:pt x="85" y="121"/>
                    <a:pt x="82" y="122"/>
                  </a:cubicBezTo>
                  <a:cubicBezTo>
                    <a:pt x="81" y="123"/>
                    <a:pt x="80" y="123"/>
                    <a:pt x="79" y="123"/>
                  </a:cubicBezTo>
                  <a:cubicBezTo>
                    <a:pt x="79" y="123"/>
                    <a:pt x="79" y="123"/>
                    <a:pt x="79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2" name="star outline"/>
            <p:cNvSpPr>
              <a:spLocks noEditPoints="1"/>
            </p:cNvSpPr>
            <p:nvPr/>
          </p:nvSpPr>
          <p:spPr bwMode="auto">
            <a:xfrm>
              <a:off x="5956300" y="77788"/>
              <a:ext cx="420688" cy="427038"/>
            </a:xfrm>
            <a:custGeom>
              <a:avLst/>
              <a:gdLst>
                <a:gd name="T0" fmla="*/ 75 w 133"/>
                <a:gd name="T1" fmla="*/ 12 h 135"/>
                <a:gd name="T2" fmla="*/ 76 w 133"/>
                <a:gd name="T3" fmla="*/ 12 h 135"/>
                <a:gd name="T4" fmla="*/ 77 w 133"/>
                <a:gd name="T5" fmla="*/ 13 h 135"/>
                <a:gd name="T6" fmla="*/ 85 w 133"/>
                <a:gd name="T7" fmla="*/ 50 h 135"/>
                <a:gd name="T8" fmla="*/ 120 w 133"/>
                <a:gd name="T9" fmla="*/ 63 h 135"/>
                <a:gd name="T10" fmla="*/ 121 w 133"/>
                <a:gd name="T11" fmla="*/ 64 h 135"/>
                <a:gd name="T12" fmla="*/ 120 w 133"/>
                <a:gd name="T13" fmla="*/ 65 h 135"/>
                <a:gd name="T14" fmla="*/ 89 w 133"/>
                <a:gd name="T15" fmla="*/ 85 h 135"/>
                <a:gd name="T16" fmla="*/ 87 w 133"/>
                <a:gd name="T17" fmla="*/ 122 h 135"/>
                <a:gd name="T18" fmla="*/ 86 w 133"/>
                <a:gd name="T19" fmla="*/ 123 h 135"/>
                <a:gd name="T20" fmla="*/ 85 w 133"/>
                <a:gd name="T21" fmla="*/ 123 h 135"/>
                <a:gd name="T22" fmla="*/ 85 w 133"/>
                <a:gd name="T23" fmla="*/ 123 h 135"/>
                <a:gd name="T24" fmla="*/ 56 w 133"/>
                <a:gd name="T25" fmla="*/ 99 h 135"/>
                <a:gd name="T26" fmla="*/ 20 w 133"/>
                <a:gd name="T27" fmla="*/ 108 h 135"/>
                <a:gd name="T28" fmla="*/ 20 w 133"/>
                <a:gd name="T29" fmla="*/ 108 h 135"/>
                <a:gd name="T30" fmla="*/ 19 w 133"/>
                <a:gd name="T31" fmla="*/ 108 h 135"/>
                <a:gd name="T32" fmla="*/ 19 w 133"/>
                <a:gd name="T33" fmla="*/ 107 h 135"/>
                <a:gd name="T34" fmla="*/ 19 w 133"/>
                <a:gd name="T35" fmla="*/ 107 h 135"/>
                <a:gd name="T36" fmla="*/ 33 w 133"/>
                <a:gd name="T37" fmla="*/ 72 h 135"/>
                <a:gd name="T38" fmla="*/ 13 w 133"/>
                <a:gd name="T39" fmla="*/ 41 h 135"/>
                <a:gd name="T40" fmla="*/ 13 w 133"/>
                <a:gd name="T41" fmla="*/ 39 h 135"/>
                <a:gd name="T42" fmla="*/ 14 w 133"/>
                <a:gd name="T43" fmla="*/ 39 h 135"/>
                <a:gd name="T44" fmla="*/ 14 w 133"/>
                <a:gd name="T45" fmla="*/ 39 h 135"/>
                <a:gd name="T46" fmla="*/ 51 w 133"/>
                <a:gd name="T47" fmla="*/ 42 h 135"/>
                <a:gd name="T48" fmla="*/ 74 w 133"/>
                <a:gd name="T49" fmla="*/ 13 h 135"/>
                <a:gd name="T50" fmla="*/ 75 w 133"/>
                <a:gd name="T51" fmla="*/ 12 h 135"/>
                <a:gd name="T52" fmla="*/ 75 w 133"/>
                <a:gd name="T53" fmla="*/ 0 h 135"/>
                <a:gd name="T54" fmla="*/ 65 w 133"/>
                <a:gd name="T55" fmla="*/ 5 h 135"/>
                <a:gd name="T56" fmla="*/ 46 w 133"/>
                <a:gd name="T57" fmla="*/ 29 h 135"/>
                <a:gd name="T58" fmla="*/ 15 w 133"/>
                <a:gd name="T59" fmla="*/ 27 h 135"/>
                <a:gd name="T60" fmla="*/ 14 w 133"/>
                <a:gd name="T61" fmla="*/ 27 h 135"/>
                <a:gd name="T62" fmla="*/ 2 w 133"/>
                <a:gd name="T63" fmla="*/ 33 h 135"/>
                <a:gd name="T64" fmla="*/ 2 w 133"/>
                <a:gd name="T65" fmla="*/ 47 h 135"/>
                <a:gd name="T66" fmla="*/ 19 w 133"/>
                <a:gd name="T67" fmla="*/ 73 h 135"/>
                <a:gd name="T68" fmla="*/ 8 w 133"/>
                <a:gd name="T69" fmla="*/ 102 h 135"/>
                <a:gd name="T70" fmla="*/ 7 w 133"/>
                <a:gd name="T71" fmla="*/ 108 h 135"/>
                <a:gd name="T72" fmla="*/ 10 w 133"/>
                <a:gd name="T73" fmla="*/ 116 h 135"/>
                <a:gd name="T74" fmla="*/ 20 w 133"/>
                <a:gd name="T75" fmla="*/ 120 h 135"/>
                <a:gd name="T76" fmla="*/ 23 w 133"/>
                <a:gd name="T77" fmla="*/ 120 h 135"/>
                <a:gd name="T78" fmla="*/ 53 w 133"/>
                <a:gd name="T79" fmla="*/ 112 h 135"/>
                <a:gd name="T80" fmla="*/ 77 w 133"/>
                <a:gd name="T81" fmla="*/ 132 h 135"/>
                <a:gd name="T82" fmla="*/ 85 w 133"/>
                <a:gd name="T83" fmla="*/ 135 h 135"/>
                <a:gd name="T84" fmla="*/ 91 w 133"/>
                <a:gd name="T85" fmla="*/ 134 h 135"/>
                <a:gd name="T86" fmla="*/ 99 w 133"/>
                <a:gd name="T87" fmla="*/ 122 h 135"/>
                <a:gd name="T88" fmla="*/ 100 w 133"/>
                <a:gd name="T89" fmla="*/ 92 h 135"/>
                <a:gd name="T90" fmla="*/ 127 w 133"/>
                <a:gd name="T91" fmla="*/ 75 h 135"/>
                <a:gd name="T92" fmla="*/ 133 w 133"/>
                <a:gd name="T93" fmla="*/ 63 h 135"/>
                <a:gd name="T94" fmla="*/ 125 w 133"/>
                <a:gd name="T95" fmla="*/ 52 h 135"/>
                <a:gd name="T96" fmla="*/ 95 w 133"/>
                <a:gd name="T97" fmla="*/ 41 h 135"/>
                <a:gd name="T98" fmla="*/ 88 w 133"/>
                <a:gd name="T99" fmla="*/ 10 h 135"/>
                <a:gd name="T100" fmla="*/ 78 w 133"/>
                <a:gd name="T101" fmla="*/ 1 h 135"/>
                <a:gd name="T102" fmla="*/ 75 w 133"/>
                <a:gd name="T10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35">
                  <a:moveTo>
                    <a:pt x="75" y="12"/>
                  </a:moveTo>
                  <a:cubicBezTo>
                    <a:pt x="75" y="12"/>
                    <a:pt x="76" y="12"/>
                    <a:pt x="76" y="12"/>
                  </a:cubicBezTo>
                  <a:cubicBezTo>
                    <a:pt x="76" y="12"/>
                    <a:pt x="76" y="13"/>
                    <a:pt x="77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1" y="63"/>
                    <a:pt x="121" y="63"/>
                    <a:pt x="121" y="64"/>
                  </a:cubicBezTo>
                  <a:cubicBezTo>
                    <a:pt x="121" y="64"/>
                    <a:pt x="121" y="65"/>
                    <a:pt x="120" y="6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7" y="122"/>
                    <a:pt x="86" y="123"/>
                    <a:pt x="86" y="123"/>
                  </a:cubicBezTo>
                  <a:cubicBezTo>
                    <a:pt x="86" y="123"/>
                    <a:pt x="86" y="123"/>
                    <a:pt x="85" y="123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19" y="107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2" y="40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5" y="12"/>
                    <a:pt x="75" y="12"/>
                    <a:pt x="75" y="12"/>
                  </a:cubicBezTo>
                  <a:moveTo>
                    <a:pt x="75" y="0"/>
                  </a:moveTo>
                  <a:cubicBezTo>
                    <a:pt x="71" y="0"/>
                    <a:pt x="68" y="2"/>
                    <a:pt x="65" y="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9" y="27"/>
                    <a:pt x="5" y="29"/>
                    <a:pt x="2" y="33"/>
                  </a:cubicBezTo>
                  <a:cubicBezTo>
                    <a:pt x="0" y="38"/>
                    <a:pt x="0" y="43"/>
                    <a:pt x="2" y="47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4"/>
                    <a:pt x="6" y="106"/>
                    <a:pt x="7" y="108"/>
                  </a:cubicBezTo>
                  <a:cubicBezTo>
                    <a:pt x="7" y="111"/>
                    <a:pt x="8" y="114"/>
                    <a:pt x="10" y="116"/>
                  </a:cubicBezTo>
                  <a:cubicBezTo>
                    <a:pt x="12" y="119"/>
                    <a:pt x="16" y="120"/>
                    <a:pt x="20" y="120"/>
                  </a:cubicBezTo>
                  <a:cubicBezTo>
                    <a:pt x="21" y="120"/>
                    <a:pt x="22" y="120"/>
                    <a:pt x="23" y="120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9" y="134"/>
                    <a:pt x="82" y="135"/>
                    <a:pt x="85" y="135"/>
                  </a:cubicBezTo>
                  <a:cubicBezTo>
                    <a:pt x="87" y="135"/>
                    <a:pt x="89" y="135"/>
                    <a:pt x="91" y="134"/>
                  </a:cubicBezTo>
                  <a:cubicBezTo>
                    <a:pt x="95" y="132"/>
                    <a:pt x="98" y="127"/>
                    <a:pt x="99" y="12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31" y="73"/>
                    <a:pt x="133" y="68"/>
                    <a:pt x="133" y="63"/>
                  </a:cubicBezTo>
                  <a:cubicBezTo>
                    <a:pt x="132" y="58"/>
                    <a:pt x="129" y="53"/>
                    <a:pt x="125" y="5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5"/>
                    <a:pt x="83" y="2"/>
                    <a:pt x="78" y="1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orange star"/>
          <p:cNvGrpSpPr/>
          <p:nvPr/>
        </p:nvGrpSpPr>
        <p:grpSpPr>
          <a:xfrm>
            <a:off x="8713788" y="36513"/>
            <a:ext cx="331788" cy="325438"/>
            <a:chOff x="8713788" y="36513"/>
            <a:chExt cx="331788" cy="325438"/>
          </a:xfrm>
        </p:grpSpPr>
        <p:sp>
          <p:nvSpPr>
            <p:cNvPr id="213" name="orange star"/>
            <p:cNvSpPr>
              <a:spLocks/>
            </p:cNvSpPr>
            <p:nvPr/>
          </p:nvSpPr>
          <p:spPr bwMode="auto">
            <a:xfrm>
              <a:off x="8732838" y="55563"/>
              <a:ext cx="293688" cy="287338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4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1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star outline"/>
            <p:cNvSpPr>
              <a:spLocks noEditPoints="1"/>
            </p:cNvSpPr>
            <p:nvPr/>
          </p:nvSpPr>
          <p:spPr bwMode="auto">
            <a:xfrm>
              <a:off x="8713788" y="36513"/>
              <a:ext cx="331788" cy="325438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6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7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9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7"/>
                    <a:pt x="93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1"/>
                    <a:pt x="39" y="4"/>
                    <a:pt x="37" y="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9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4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1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purple star"/>
          <p:cNvGrpSpPr/>
          <p:nvPr/>
        </p:nvGrpSpPr>
        <p:grpSpPr>
          <a:xfrm>
            <a:off x="8767763" y="523876"/>
            <a:ext cx="331788" cy="319088"/>
            <a:chOff x="8767763" y="523876"/>
            <a:chExt cx="331788" cy="319088"/>
          </a:xfrm>
        </p:grpSpPr>
        <p:sp>
          <p:nvSpPr>
            <p:cNvPr id="221" name="purple star"/>
            <p:cNvSpPr>
              <a:spLocks/>
            </p:cNvSpPr>
            <p:nvPr/>
          </p:nvSpPr>
          <p:spPr bwMode="auto">
            <a:xfrm>
              <a:off x="8786813" y="542926"/>
              <a:ext cx="293688" cy="280988"/>
            </a:xfrm>
            <a:custGeom>
              <a:avLst/>
              <a:gdLst>
                <a:gd name="T0" fmla="*/ 47 w 93"/>
                <a:gd name="T1" fmla="*/ 89 h 89"/>
                <a:gd name="T2" fmla="*/ 41 w 93"/>
                <a:gd name="T3" fmla="*/ 85 h 89"/>
                <a:gd name="T4" fmla="*/ 30 w 93"/>
                <a:gd name="T5" fmla="*/ 64 h 89"/>
                <a:gd name="T6" fmla="*/ 6 w 93"/>
                <a:gd name="T7" fmla="*/ 61 h 89"/>
                <a:gd name="T8" fmla="*/ 0 w 93"/>
                <a:gd name="T9" fmla="*/ 56 h 89"/>
                <a:gd name="T10" fmla="*/ 0 w 93"/>
                <a:gd name="T11" fmla="*/ 52 h 89"/>
                <a:gd name="T12" fmla="*/ 2 w 93"/>
                <a:gd name="T13" fmla="*/ 49 h 89"/>
                <a:gd name="T14" fmla="*/ 19 w 93"/>
                <a:gd name="T15" fmla="*/ 32 h 89"/>
                <a:gd name="T16" fmla="*/ 14 w 93"/>
                <a:gd name="T17" fmla="*/ 9 h 89"/>
                <a:gd name="T18" fmla="*/ 17 w 93"/>
                <a:gd name="T19" fmla="*/ 2 h 89"/>
                <a:gd name="T20" fmla="*/ 21 w 93"/>
                <a:gd name="T21" fmla="*/ 1 h 89"/>
                <a:gd name="T22" fmla="*/ 24 w 93"/>
                <a:gd name="T23" fmla="*/ 1 h 89"/>
                <a:gd name="T24" fmla="*/ 46 w 93"/>
                <a:gd name="T25" fmla="*/ 12 h 89"/>
                <a:gd name="T26" fmla="*/ 67 w 93"/>
                <a:gd name="T27" fmla="*/ 1 h 89"/>
                <a:gd name="T28" fmla="*/ 70 w 93"/>
                <a:gd name="T29" fmla="*/ 0 h 89"/>
                <a:gd name="T30" fmla="*/ 74 w 93"/>
                <a:gd name="T31" fmla="*/ 1 h 89"/>
                <a:gd name="T32" fmla="*/ 77 w 93"/>
                <a:gd name="T33" fmla="*/ 8 h 89"/>
                <a:gd name="T34" fmla="*/ 73 w 93"/>
                <a:gd name="T35" fmla="*/ 31 h 89"/>
                <a:gd name="T36" fmla="*/ 90 w 93"/>
                <a:gd name="T37" fmla="*/ 48 h 89"/>
                <a:gd name="T38" fmla="*/ 92 w 93"/>
                <a:gd name="T39" fmla="*/ 55 h 89"/>
                <a:gd name="T40" fmla="*/ 87 w 93"/>
                <a:gd name="T41" fmla="*/ 59 h 89"/>
                <a:gd name="T42" fmla="*/ 63 w 93"/>
                <a:gd name="T43" fmla="*/ 63 h 89"/>
                <a:gd name="T44" fmla="*/ 53 w 93"/>
                <a:gd name="T45" fmla="*/ 85 h 89"/>
                <a:gd name="T46" fmla="*/ 47 w 93"/>
                <a:gd name="T47" fmla="*/ 89 h 89"/>
                <a:gd name="T48" fmla="*/ 47 w 93"/>
                <a:gd name="T4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9">
                  <a:moveTo>
                    <a:pt x="47" y="89"/>
                  </a:moveTo>
                  <a:cubicBezTo>
                    <a:pt x="44" y="89"/>
                    <a:pt x="42" y="87"/>
                    <a:pt x="41" y="8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1" y="59"/>
                    <a:pt x="0" y="56"/>
                  </a:cubicBezTo>
                  <a:cubicBezTo>
                    <a:pt x="0" y="55"/>
                    <a:pt x="0" y="53"/>
                    <a:pt x="0" y="52"/>
                  </a:cubicBezTo>
                  <a:cubicBezTo>
                    <a:pt x="1" y="51"/>
                    <a:pt x="1" y="50"/>
                    <a:pt x="2" y="4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5" y="3"/>
                    <a:pt x="17" y="2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3"/>
                    <a:pt x="77" y="5"/>
                    <a:pt x="77" y="8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2" y="49"/>
                    <a:pt x="93" y="52"/>
                    <a:pt x="92" y="55"/>
                  </a:cubicBezTo>
                  <a:cubicBezTo>
                    <a:pt x="92" y="57"/>
                    <a:pt x="89" y="59"/>
                    <a:pt x="87" y="5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2" name="star outline"/>
            <p:cNvSpPr>
              <a:spLocks noEditPoints="1"/>
            </p:cNvSpPr>
            <p:nvPr/>
          </p:nvSpPr>
          <p:spPr bwMode="auto">
            <a:xfrm>
              <a:off x="8767763" y="523876"/>
              <a:ext cx="331788" cy="319088"/>
            </a:xfrm>
            <a:custGeom>
              <a:avLst/>
              <a:gdLst>
                <a:gd name="T0" fmla="*/ 76 w 105"/>
                <a:gd name="T1" fmla="*/ 12 h 101"/>
                <a:gd name="T2" fmla="*/ 76 w 105"/>
                <a:gd name="T3" fmla="*/ 12 h 101"/>
                <a:gd name="T4" fmla="*/ 77 w 105"/>
                <a:gd name="T5" fmla="*/ 13 h 101"/>
                <a:gd name="T6" fmla="*/ 73 w 105"/>
                <a:gd name="T7" fmla="*/ 39 h 101"/>
                <a:gd name="T8" fmla="*/ 92 w 105"/>
                <a:gd name="T9" fmla="*/ 58 h 101"/>
                <a:gd name="T10" fmla="*/ 93 w 105"/>
                <a:gd name="T11" fmla="*/ 59 h 101"/>
                <a:gd name="T12" fmla="*/ 92 w 105"/>
                <a:gd name="T13" fmla="*/ 60 h 101"/>
                <a:gd name="T14" fmla="*/ 65 w 105"/>
                <a:gd name="T15" fmla="*/ 64 h 101"/>
                <a:gd name="T16" fmla="*/ 54 w 105"/>
                <a:gd name="T17" fmla="*/ 88 h 101"/>
                <a:gd name="T18" fmla="*/ 53 w 105"/>
                <a:gd name="T19" fmla="*/ 89 h 101"/>
                <a:gd name="T20" fmla="*/ 53 w 105"/>
                <a:gd name="T21" fmla="*/ 89 h 101"/>
                <a:gd name="T22" fmla="*/ 52 w 105"/>
                <a:gd name="T23" fmla="*/ 88 h 101"/>
                <a:gd name="T24" fmla="*/ 40 w 105"/>
                <a:gd name="T25" fmla="*/ 64 h 101"/>
                <a:gd name="T26" fmla="*/ 13 w 105"/>
                <a:gd name="T27" fmla="*/ 61 h 101"/>
                <a:gd name="T28" fmla="*/ 12 w 105"/>
                <a:gd name="T29" fmla="*/ 60 h 101"/>
                <a:gd name="T30" fmla="*/ 12 w 105"/>
                <a:gd name="T31" fmla="*/ 60 h 101"/>
                <a:gd name="T32" fmla="*/ 12 w 105"/>
                <a:gd name="T33" fmla="*/ 59 h 101"/>
                <a:gd name="T34" fmla="*/ 31 w 105"/>
                <a:gd name="T35" fmla="*/ 40 h 101"/>
                <a:gd name="T36" fmla="*/ 26 w 105"/>
                <a:gd name="T37" fmla="*/ 14 h 101"/>
                <a:gd name="T38" fmla="*/ 27 w 105"/>
                <a:gd name="T39" fmla="*/ 13 h 101"/>
                <a:gd name="T40" fmla="*/ 27 w 105"/>
                <a:gd name="T41" fmla="*/ 13 h 101"/>
                <a:gd name="T42" fmla="*/ 27 w 105"/>
                <a:gd name="T43" fmla="*/ 13 h 101"/>
                <a:gd name="T44" fmla="*/ 52 w 105"/>
                <a:gd name="T45" fmla="*/ 25 h 101"/>
                <a:gd name="T46" fmla="*/ 75 w 105"/>
                <a:gd name="T47" fmla="*/ 12 h 101"/>
                <a:gd name="T48" fmla="*/ 76 w 105"/>
                <a:gd name="T49" fmla="*/ 12 h 101"/>
                <a:gd name="T50" fmla="*/ 76 w 105"/>
                <a:gd name="T51" fmla="*/ 0 h 101"/>
                <a:gd name="T52" fmla="*/ 70 w 105"/>
                <a:gd name="T53" fmla="*/ 1 h 101"/>
                <a:gd name="T54" fmla="*/ 51 w 105"/>
                <a:gd name="T55" fmla="*/ 11 h 101"/>
                <a:gd name="T56" fmla="*/ 33 w 105"/>
                <a:gd name="T57" fmla="*/ 2 h 101"/>
                <a:gd name="T58" fmla="*/ 27 w 105"/>
                <a:gd name="T59" fmla="*/ 1 h 101"/>
                <a:gd name="T60" fmla="*/ 19 w 105"/>
                <a:gd name="T61" fmla="*/ 3 h 101"/>
                <a:gd name="T62" fmla="*/ 14 w 105"/>
                <a:gd name="T63" fmla="*/ 16 h 101"/>
                <a:gd name="T64" fmla="*/ 18 w 105"/>
                <a:gd name="T65" fmla="*/ 36 h 101"/>
                <a:gd name="T66" fmla="*/ 4 w 105"/>
                <a:gd name="T67" fmla="*/ 51 h 101"/>
                <a:gd name="T68" fmla="*/ 1 w 105"/>
                <a:gd name="T69" fmla="*/ 56 h 101"/>
                <a:gd name="T70" fmla="*/ 1 w 105"/>
                <a:gd name="T71" fmla="*/ 64 h 101"/>
                <a:gd name="T72" fmla="*/ 11 w 105"/>
                <a:gd name="T73" fmla="*/ 73 h 101"/>
                <a:gd name="T74" fmla="*/ 32 w 105"/>
                <a:gd name="T75" fmla="*/ 75 h 101"/>
                <a:gd name="T76" fmla="*/ 41 w 105"/>
                <a:gd name="T77" fmla="*/ 94 h 101"/>
                <a:gd name="T78" fmla="*/ 53 w 105"/>
                <a:gd name="T79" fmla="*/ 101 h 101"/>
                <a:gd name="T80" fmla="*/ 53 w 105"/>
                <a:gd name="T81" fmla="*/ 101 h 101"/>
                <a:gd name="T82" fmla="*/ 64 w 105"/>
                <a:gd name="T83" fmla="*/ 93 h 101"/>
                <a:gd name="T84" fmla="*/ 73 w 105"/>
                <a:gd name="T85" fmla="*/ 75 h 101"/>
                <a:gd name="T86" fmla="*/ 94 w 105"/>
                <a:gd name="T87" fmla="*/ 71 h 101"/>
                <a:gd name="T88" fmla="*/ 104 w 105"/>
                <a:gd name="T89" fmla="*/ 63 h 101"/>
                <a:gd name="T90" fmla="*/ 101 w 105"/>
                <a:gd name="T91" fmla="*/ 49 h 101"/>
                <a:gd name="T92" fmla="*/ 85 w 105"/>
                <a:gd name="T93" fmla="*/ 35 h 101"/>
                <a:gd name="T94" fmla="*/ 89 w 105"/>
                <a:gd name="T95" fmla="*/ 15 h 101"/>
                <a:gd name="T96" fmla="*/ 83 w 105"/>
                <a:gd name="T97" fmla="*/ 2 h 101"/>
                <a:gd name="T98" fmla="*/ 83 w 105"/>
                <a:gd name="T99" fmla="*/ 2 h 101"/>
                <a:gd name="T100" fmla="*/ 76 w 105"/>
                <a:gd name="T101" fmla="*/ 0 h 101"/>
                <a:gd name="T102" fmla="*/ 76 w 105"/>
                <a:gd name="T103" fmla="*/ 0 h 101"/>
                <a:gd name="T104" fmla="*/ 76 w 105"/>
                <a:gd name="T10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1">
                  <a:moveTo>
                    <a:pt x="76" y="12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8"/>
                    <a:pt x="93" y="59"/>
                    <a:pt x="93" y="59"/>
                  </a:cubicBezTo>
                  <a:cubicBezTo>
                    <a:pt x="92" y="59"/>
                    <a:pt x="92" y="59"/>
                    <a:pt x="92" y="6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89"/>
                    <a:pt x="52" y="89"/>
                    <a:pt x="52" y="8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5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2"/>
                  </a:cubicBezTo>
                  <a:moveTo>
                    <a:pt x="76" y="0"/>
                  </a:moveTo>
                  <a:cubicBezTo>
                    <a:pt x="74" y="0"/>
                    <a:pt x="72" y="0"/>
                    <a:pt x="70" y="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1"/>
                    <a:pt x="29" y="1"/>
                    <a:pt x="27" y="1"/>
                  </a:cubicBezTo>
                  <a:cubicBezTo>
                    <a:pt x="24" y="1"/>
                    <a:pt x="22" y="1"/>
                    <a:pt x="19" y="3"/>
                  </a:cubicBezTo>
                  <a:cubicBezTo>
                    <a:pt x="15" y="6"/>
                    <a:pt x="14" y="11"/>
                    <a:pt x="14" y="1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3"/>
                    <a:pt x="1" y="54"/>
                    <a:pt x="1" y="56"/>
                  </a:cubicBezTo>
                  <a:cubicBezTo>
                    <a:pt x="0" y="59"/>
                    <a:pt x="0" y="62"/>
                    <a:pt x="1" y="64"/>
                  </a:cubicBezTo>
                  <a:cubicBezTo>
                    <a:pt x="2" y="69"/>
                    <a:pt x="6" y="72"/>
                    <a:pt x="11" y="73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4" y="98"/>
                    <a:pt x="48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8" y="101"/>
                    <a:pt x="62" y="98"/>
                    <a:pt x="64" y="9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9" y="71"/>
                    <a:pt x="103" y="67"/>
                    <a:pt x="104" y="63"/>
                  </a:cubicBezTo>
                  <a:cubicBezTo>
                    <a:pt x="105" y="58"/>
                    <a:pt x="104" y="53"/>
                    <a:pt x="101" y="49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0"/>
                    <a:pt x="87" y="5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79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pink star"/>
          <p:cNvGrpSpPr/>
          <p:nvPr/>
        </p:nvGrpSpPr>
        <p:grpSpPr>
          <a:xfrm>
            <a:off x="2493119" y="420612"/>
            <a:ext cx="300038" cy="301625"/>
            <a:chOff x="1985963" y="671513"/>
            <a:chExt cx="300038" cy="301625"/>
          </a:xfrm>
        </p:grpSpPr>
        <p:sp>
          <p:nvSpPr>
            <p:cNvPr id="223" name="pink star"/>
            <p:cNvSpPr>
              <a:spLocks/>
            </p:cNvSpPr>
            <p:nvPr/>
          </p:nvSpPr>
          <p:spPr bwMode="auto">
            <a:xfrm>
              <a:off x="2008188" y="690563"/>
              <a:ext cx="258763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1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0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1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4"/>
                    <a:pt x="13" y="74"/>
                    <a:pt x="12" y="74"/>
                  </a:cubicBezTo>
                  <a:cubicBezTo>
                    <a:pt x="10" y="74"/>
                    <a:pt x="8" y="74"/>
                    <a:pt x="7" y="72"/>
                  </a:cubicBezTo>
                  <a:cubicBezTo>
                    <a:pt x="5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6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9" y="1"/>
                    <a:pt x="51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1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8"/>
                    <a:pt x="59" y="81"/>
                    <a:pt x="57" y="82"/>
                  </a:cubicBezTo>
                  <a:cubicBezTo>
                    <a:pt x="56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4" name="star outline"/>
            <p:cNvSpPr>
              <a:spLocks noEditPoints="1"/>
            </p:cNvSpPr>
            <p:nvPr/>
          </p:nvSpPr>
          <p:spPr bwMode="auto">
            <a:xfrm>
              <a:off x="1985963" y="671513"/>
              <a:ext cx="300038" cy="301625"/>
            </a:xfrm>
            <a:custGeom>
              <a:avLst/>
              <a:gdLst>
                <a:gd name="T0" fmla="*/ 53 w 95"/>
                <a:gd name="T1" fmla="*/ 12 h 95"/>
                <a:gd name="T2" fmla="*/ 53 w 95"/>
                <a:gd name="T3" fmla="*/ 12 h 95"/>
                <a:gd name="T4" fmla="*/ 53 w 95"/>
                <a:gd name="T5" fmla="*/ 13 h 95"/>
                <a:gd name="T6" fmla="*/ 60 w 95"/>
                <a:gd name="T7" fmla="*/ 36 h 95"/>
                <a:gd name="T8" fmla="*/ 82 w 95"/>
                <a:gd name="T9" fmla="*/ 44 h 95"/>
                <a:gd name="T10" fmla="*/ 83 w 95"/>
                <a:gd name="T11" fmla="*/ 44 h 95"/>
                <a:gd name="T12" fmla="*/ 82 w 95"/>
                <a:gd name="T13" fmla="*/ 45 h 95"/>
                <a:gd name="T14" fmla="*/ 62 w 95"/>
                <a:gd name="T15" fmla="*/ 58 h 95"/>
                <a:gd name="T16" fmla="*/ 62 w 95"/>
                <a:gd name="T17" fmla="*/ 82 h 95"/>
                <a:gd name="T18" fmla="*/ 61 w 95"/>
                <a:gd name="T19" fmla="*/ 82 h 95"/>
                <a:gd name="T20" fmla="*/ 61 w 95"/>
                <a:gd name="T21" fmla="*/ 83 h 95"/>
                <a:gd name="T22" fmla="*/ 61 w 95"/>
                <a:gd name="T23" fmla="*/ 82 h 95"/>
                <a:gd name="T24" fmla="*/ 42 w 95"/>
                <a:gd name="T25" fmla="*/ 67 h 95"/>
                <a:gd name="T26" fmla="*/ 19 w 95"/>
                <a:gd name="T27" fmla="*/ 74 h 95"/>
                <a:gd name="T28" fmla="*/ 19 w 95"/>
                <a:gd name="T29" fmla="*/ 74 h 95"/>
                <a:gd name="T30" fmla="*/ 18 w 95"/>
                <a:gd name="T31" fmla="*/ 74 h 95"/>
                <a:gd name="T32" fmla="*/ 18 w 95"/>
                <a:gd name="T33" fmla="*/ 73 h 95"/>
                <a:gd name="T34" fmla="*/ 27 w 95"/>
                <a:gd name="T35" fmla="*/ 51 h 95"/>
                <a:gd name="T36" fmla="*/ 13 w 95"/>
                <a:gd name="T37" fmla="*/ 32 h 95"/>
                <a:gd name="T38" fmla="*/ 13 w 95"/>
                <a:gd name="T39" fmla="*/ 31 h 95"/>
                <a:gd name="T40" fmla="*/ 13 w 95"/>
                <a:gd name="T41" fmla="*/ 30 h 95"/>
                <a:gd name="T42" fmla="*/ 14 w 95"/>
                <a:gd name="T43" fmla="*/ 30 h 95"/>
                <a:gd name="T44" fmla="*/ 14 w 95"/>
                <a:gd name="T45" fmla="*/ 30 h 95"/>
                <a:gd name="T46" fmla="*/ 38 w 95"/>
                <a:gd name="T47" fmla="*/ 31 h 95"/>
                <a:gd name="T48" fmla="*/ 52 w 95"/>
                <a:gd name="T49" fmla="*/ 12 h 95"/>
                <a:gd name="T50" fmla="*/ 53 w 95"/>
                <a:gd name="T51" fmla="*/ 12 h 95"/>
                <a:gd name="T52" fmla="*/ 53 w 95"/>
                <a:gd name="T53" fmla="*/ 0 h 95"/>
                <a:gd name="T54" fmla="*/ 42 w 95"/>
                <a:gd name="T55" fmla="*/ 5 h 95"/>
                <a:gd name="T56" fmla="*/ 32 w 95"/>
                <a:gd name="T57" fmla="*/ 19 h 95"/>
                <a:gd name="T58" fmla="*/ 14 w 95"/>
                <a:gd name="T59" fmla="*/ 18 h 95"/>
                <a:gd name="T60" fmla="*/ 14 w 95"/>
                <a:gd name="T61" fmla="*/ 18 h 95"/>
                <a:gd name="T62" fmla="*/ 8 w 95"/>
                <a:gd name="T63" fmla="*/ 20 h 95"/>
                <a:gd name="T64" fmla="*/ 3 w 95"/>
                <a:gd name="T65" fmla="*/ 25 h 95"/>
                <a:gd name="T66" fmla="*/ 3 w 95"/>
                <a:gd name="T67" fmla="*/ 38 h 95"/>
                <a:gd name="T68" fmla="*/ 13 w 95"/>
                <a:gd name="T69" fmla="*/ 53 h 95"/>
                <a:gd name="T70" fmla="*/ 7 w 95"/>
                <a:gd name="T71" fmla="*/ 69 h 95"/>
                <a:gd name="T72" fmla="*/ 10 w 95"/>
                <a:gd name="T73" fmla="*/ 82 h 95"/>
                <a:gd name="T74" fmla="*/ 19 w 95"/>
                <a:gd name="T75" fmla="*/ 86 h 95"/>
                <a:gd name="T76" fmla="*/ 23 w 95"/>
                <a:gd name="T77" fmla="*/ 86 h 95"/>
                <a:gd name="T78" fmla="*/ 40 w 95"/>
                <a:gd name="T79" fmla="*/ 81 h 95"/>
                <a:gd name="T80" fmla="*/ 53 w 95"/>
                <a:gd name="T81" fmla="*/ 92 h 95"/>
                <a:gd name="T82" fmla="*/ 61 w 95"/>
                <a:gd name="T83" fmla="*/ 95 h 95"/>
                <a:gd name="T84" fmla="*/ 66 w 95"/>
                <a:gd name="T85" fmla="*/ 93 h 95"/>
                <a:gd name="T86" fmla="*/ 74 w 95"/>
                <a:gd name="T87" fmla="*/ 82 h 95"/>
                <a:gd name="T88" fmla="*/ 74 w 95"/>
                <a:gd name="T89" fmla="*/ 65 h 95"/>
                <a:gd name="T90" fmla="*/ 89 w 95"/>
                <a:gd name="T91" fmla="*/ 55 h 95"/>
                <a:gd name="T92" fmla="*/ 95 w 95"/>
                <a:gd name="T93" fmla="*/ 43 h 95"/>
                <a:gd name="T94" fmla="*/ 86 w 95"/>
                <a:gd name="T95" fmla="*/ 32 h 95"/>
                <a:gd name="T96" fmla="*/ 70 w 95"/>
                <a:gd name="T97" fmla="*/ 26 h 95"/>
                <a:gd name="T98" fmla="*/ 65 w 95"/>
                <a:gd name="T99" fmla="*/ 10 h 95"/>
                <a:gd name="T100" fmla="*/ 55 w 95"/>
                <a:gd name="T101" fmla="*/ 0 h 95"/>
                <a:gd name="T102" fmla="*/ 53 w 95"/>
                <a:gd name="T103" fmla="*/ 0 h 95"/>
                <a:gd name="T104" fmla="*/ 53 w 95"/>
                <a:gd name="T105" fmla="*/ 0 h 95"/>
                <a:gd name="T106" fmla="*/ 53 w 95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95"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3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3" y="44"/>
                    <a:pt x="83" y="44"/>
                  </a:cubicBezTo>
                  <a:cubicBezTo>
                    <a:pt x="83" y="44"/>
                    <a:pt x="83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1" y="8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1" y="82"/>
                    <a:pt x="61" y="82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3" y="12"/>
                  </a:cubicBezTo>
                  <a:moveTo>
                    <a:pt x="53" y="0"/>
                  </a:moveTo>
                  <a:cubicBezTo>
                    <a:pt x="49" y="0"/>
                    <a:pt x="45" y="2"/>
                    <a:pt x="42" y="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0" y="19"/>
                    <a:pt x="8" y="20"/>
                  </a:cubicBezTo>
                  <a:cubicBezTo>
                    <a:pt x="6" y="21"/>
                    <a:pt x="4" y="23"/>
                    <a:pt x="3" y="25"/>
                  </a:cubicBezTo>
                  <a:cubicBezTo>
                    <a:pt x="0" y="29"/>
                    <a:pt x="1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5" y="74"/>
                    <a:pt x="6" y="79"/>
                    <a:pt x="10" y="82"/>
                  </a:cubicBezTo>
                  <a:cubicBezTo>
                    <a:pt x="12" y="85"/>
                    <a:pt x="16" y="86"/>
                    <a:pt x="19" y="86"/>
                  </a:cubicBezTo>
                  <a:cubicBezTo>
                    <a:pt x="20" y="86"/>
                    <a:pt x="22" y="86"/>
                    <a:pt x="23" y="86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1" y="95"/>
                  </a:cubicBezTo>
                  <a:cubicBezTo>
                    <a:pt x="63" y="95"/>
                    <a:pt x="65" y="94"/>
                    <a:pt x="66" y="93"/>
                  </a:cubicBezTo>
                  <a:cubicBezTo>
                    <a:pt x="71" y="91"/>
                    <a:pt x="74" y="87"/>
                    <a:pt x="74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3" y="52"/>
                    <a:pt x="95" y="47"/>
                    <a:pt x="95" y="43"/>
                  </a:cubicBezTo>
                  <a:cubicBezTo>
                    <a:pt x="94" y="38"/>
                    <a:pt x="91" y="34"/>
                    <a:pt x="86" y="32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5"/>
                    <a:pt x="60" y="1"/>
                    <a:pt x="55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pink star"/>
          <p:cNvGrpSpPr/>
          <p:nvPr/>
        </p:nvGrpSpPr>
        <p:grpSpPr>
          <a:xfrm>
            <a:off x="7886750" y="416251"/>
            <a:ext cx="296863" cy="301625"/>
            <a:chOff x="7885113" y="696913"/>
            <a:chExt cx="296863" cy="301625"/>
          </a:xfrm>
        </p:grpSpPr>
        <p:sp>
          <p:nvSpPr>
            <p:cNvPr id="227" name="pink star"/>
            <p:cNvSpPr>
              <a:spLocks/>
            </p:cNvSpPr>
            <p:nvPr/>
          </p:nvSpPr>
          <p:spPr bwMode="auto">
            <a:xfrm>
              <a:off x="7904163" y="715963"/>
              <a:ext cx="260350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2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1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2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3" y="74"/>
                    <a:pt x="12" y="74"/>
                  </a:cubicBezTo>
                  <a:cubicBezTo>
                    <a:pt x="11" y="74"/>
                    <a:pt x="9" y="74"/>
                    <a:pt x="7" y="72"/>
                  </a:cubicBezTo>
                  <a:cubicBezTo>
                    <a:pt x="6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1"/>
                    <a:pt x="52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2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9"/>
                    <a:pt x="60" y="81"/>
                    <a:pt x="57" y="82"/>
                  </a:cubicBezTo>
                  <a:cubicBezTo>
                    <a:pt x="57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8" name="star outline"/>
            <p:cNvSpPr>
              <a:spLocks noEditPoints="1"/>
            </p:cNvSpPr>
            <p:nvPr/>
          </p:nvSpPr>
          <p:spPr bwMode="auto">
            <a:xfrm>
              <a:off x="7885113" y="696913"/>
              <a:ext cx="296863" cy="301625"/>
            </a:xfrm>
            <a:custGeom>
              <a:avLst/>
              <a:gdLst>
                <a:gd name="T0" fmla="*/ 52 w 94"/>
                <a:gd name="T1" fmla="*/ 12 h 95"/>
                <a:gd name="T2" fmla="*/ 52 w 94"/>
                <a:gd name="T3" fmla="*/ 12 h 95"/>
                <a:gd name="T4" fmla="*/ 53 w 94"/>
                <a:gd name="T5" fmla="*/ 13 h 95"/>
                <a:gd name="T6" fmla="*/ 59 w 94"/>
                <a:gd name="T7" fmla="*/ 36 h 95"/>
                <a:gd name="T8" fmla="*/ 81 w 94"/>
                <a:gd name="T9" fmla="*/ 44 h 95"/>
                <a:gd name="T10" fmla="*/ 82 w 94"/>
                <a:gd name="T11" fmla="*/ 44 h 95"/>
                <a:gd name="T12" fmla="*/ 82 w 94"/>
                <a:gd name="T13" fmla="*/ 45 h 95"/>
                <a:gd name="T14" fmla="*/ 62 w 94"/>
                <a:gd name="T15" fmla="*/ 58 h 95"/>
                <a:gd name="T16" fmla="*/ 61 w 94"/>
                <a:gd name="T17" fmla="*/ 82 h 95"/>
                <a:gd name="T18" fmla="*/ 61 w 94"/>
                <a:gd name="T19" fmla="*/ 82 h 95"/>
                <a:gd name="T20" fmla="*/ 60 w 94"/>
                <a:gd name="T21" fmla="*/ 83 h 95"/>
                <a:gd name="T22" fmla="*/ 60 w 94"/>
                <a:gd name="T23" fmla="*/ 82 h 95"/>
                <a:gd name="T24" fmla="*/ 41 w 94"/>
                <a:gd name="T25" fmla="*/ 67 h 95"/>
                <a:gd name="T26" fmla="*/ 19 w 94"/>
                <a:gd name="T27" fmla="*/ 74 h 95"/>
                <a:gd name="T28" fmla="*/ 18 w 94"/>
                <a:gd name="T29" fmla="*/ 74 h 95"/>
                <a:gd name="T30" fmla="*/ 18 w 94"/>
                <a:gd name="T31" fmla="*/ 74 h 95"/>
                <a:gd name="T32" fmla="*/ 18 w 94"/>
                <a:gd name="T33" fmla="*/ 73 h 95"/>
                <a:gd name="T34" fmla="*/ 26 w 94"/>
                <a:gd name="T35" fmla="*/ 51 h 95"/>
                <a:gd name="T36" fmla="*/ 12 w 94"/>
                <a:gd name="T37" fmla="*/ 32 h 95"/>
                <a:gd name="T38" fmla="*/ 12 w 94"/>
                <a:gd name="T39" fmla="*/ 31 h 95"/>
                <a:gd name="T40" fmla="*/ 13 w 94"/>
                <a:gd name="T41" fmla="*/ 30 h 95"/>
                <a:gd name="T42" fmla="*/ 13 w 94"/>
                <a:gd name="T43" fmla="*/ 30 h 95"/>
                <a:gd name="T44" fmla="*/ 13 w 94"/>
                <a:gd name="T45" fmla="*/ 30 h 95"/>
                <a:gd name="T46" fmla="*/ 37 w 94"/>
                <a:gd name="T47" fmla="*/ 31 h 95"/>
                <a:gd name="T48" fmla="*/ 51 w 94"/>
                <a:gd name="T49" fmla="*/ 12 h 95"/>
                <a:gd name="T50" fmla="*/ 52 w 94"/>
                <a:gd name="T51" fmla="*/ 12 h 95"/>
                <a:gd name="T52" fmla="*/ 52 w 94"/>
                <a:gd name="T53" fmla="*/ 0 h 95"/>
                <a:gd name="T54" fmla="*/ 42 w 94"/>
                <a:gd name="T55" fmla="*/ 5 h 95"/>
                <a:gd name="T56" fmla="*/ 31 w 94"/>
                <a:gd name="T57" fmla="*/ 19 h 95"/>
                <a:gd name="T58" fmla="*/ 14 w 94"/>
                <a:gd name="T59" fmla="*/ 18 h 95"/>
                <a:gd name="T60" fmla="*/ 13 w 94"/>
                <a:gd name="T61" fmla="*/ 18 h 95"/>
                <a:gd name="T62" fmla="*/ 8 w 94"/>
                <a:gd name="T63" fmla="*/ 20 h 95"/>
                <a:gd name="T64" fmla="*/ 2 w 94"/>
                <a:gd name="T65" fmla="*/ 25 h 95"/>
                <a:gd name="T66" fmla="*/ 3 w 94"/>
                <a:gd name="T67" fmla="*/ 38 h 95"/>
                <a:gd name="T68" fmla="*/ 13 w 94"/>
                <a:gd name="T69" fmla="*/ 53 h 95"/>
                <a:gd name="T70" fmla="*/ 6 w 94"/>
                <a:gd name="T71" fmla="*/ 69 h 95"/>
                <a:gd name="T72" fmla="*/ 9 w 94"/>
                <a:gd name="T73" fmla="*/ 82 h 95"/>
                <a:gd name="T74" fmla="*/ 18 w 94"/>
                <a:gd name="T75" fmla="*/ 86 h 95"/>
                <a:gd name="T76" fmla="*/ 22 w 94"/>
                <a:gd name="T77" fmla="*/ 86 h 95"/>
                <a:gd name="T78" fmla="*/ 39 w 94"/>
                <a:gd name="T79" fmla="*/ 81 h 95"/>
                <a:gd name="T80" fmla="*/ 53 w 94"/>
                <a:gd name="T81" fmla="*/ 92 h 95"/>
                <a:gd name="T82" fmla="*/ 60 w 94"/>
                <a:gd name="T83" fmla="*/ 95 h 95"/>
                <a:gd name="T84" fmla="*/ 66 w 94"/>
                <a:gd name="T85" fmla="*/ 93 h 95"/>
                <a:gd name="T86" fmla="*/ 66 w 94"/>
                <a:gd name="T87" fmla="*/ 93 h 95"/>
                <a:gd name="T88" fmla="*/ 73 w 94"/>
                <a:gd name="T89" fmla="*/ 82 h 95"/>
                <a:gd name="T90" fmla="*/ 74 w 94"/>
                <a:gd name="T91" fmla="*/ 65 h 95"/>
                <a:gd name="T92" fmla="*/ 88 w 94"/>
                <a:gd name="T93" fmla="*/ 55 h 95"/>
                <a:gd name="T94" fmla="*/ 94 w 94"/>
                <a:gd name="T95" fmla="*/ 43 h 95"/>
                <a:gd name="T96" fmla="*/ 85 w 94"/>
                <a:gd name="T97" fmla="*/ 32 h 95"/>
                <a:gd name="T98" fmla="*/ 69 w 94"/>
                <a:gd name="T99" fmla="*/ 26 h 95"/>
                <a:gd name="T100" fmla="*/ 64 w 94"/>
                <a:gd name="T101" fmla="*/ 10 h 95"/>
                <a:gd name="T102" fmla="*/ 54 w 94"/>
                <a:gd name="T103" fmla="*/ 0 h 95"/>
                <a:gd name="T104" fmla="*/ 52 w 94"/>
                <a:gd name="T105" fmla="*/ 0 h 95"/>
                <a:gd name="T106" fmla="*/ 52 w 94"/>
                <a:gd name="T107" fmla="*/ 0 h 95"/>
                <a:gd name="T108" fmla="*/ 52 w 94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95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3"/>
                    <a:pt x="61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8"/>
                    <a:pt x="9" y="19"/>
                    <a:pt x="8" y="20"/>
                  </a:cubicBezTo>
                  <a:cubicBezTo>
                    <a:pt x="5" y="21"/>
                    <a:pt x="3" y="23"/>
                    <a:pt x="2" y="25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4"/>
                    <a:pt x="6" y="79"/>
                    <a:pt x="9" y="82"/>
                  </a:cubicBezTo>
                  <a:cubicBezTo>
                    <a:pt x="12" y="85"/>
                    <a:pt x="15" y="86"/>
                    <a:pt x="18" y="86"/>
                  </a:cubicBezTo>
                  <a:cubicBezTo>
                    <a:pt x="20" y="86"/>
                    <a:pt x="21" y="86"/>
                    <a:pt x="22" y="86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0" y="95"/>
                  </a:cubicBezTo>
                  <a:cubicBezTo>
                    <a:pt x="62" y="95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0" y="91"/>
                    <a:pt x="73" y="87"/>
                    <a:pt x="73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92" y="52"/>
                    <a:pt x="94" y="47"/>
                    <a:pt x="94" y="43"/>
                  </a:cubicBezTo>
                  <a:cubicBezTo>
                    <a:pt x="93" y="38"/>
                    <a:pt x="90" y="34"/>
                    <a:pt x="85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purple star"/>
          <p:cNvGrpSpPr/>
          <p:nvPr/>
        </p:nvGrpSpPr>
        <p:grpSpPr>
          <a:xfrm>
            <a:off x="6105675" y="6086949"/>
            <a:ext cx="628650" cy="612775"/>
            <a:chOff x="4606925" y="6199188"/>
            <a:chExt cx="628650" cy="612775"/>
          </a:xfrm>
        </p:grpSpPr>
        <p:sp>
          <p:nvSpPr>
            <p:cNvPr id="238" name="purple star"/>
            <p:cNvSpPr>
              <a:spLocks/>
            </p:cNvSpPr>
            <p:nvPr/>
          </p:nvSpPr>
          <p:spPr bwMode="auto">
            <a:xfrm>
              <a:off x="4625975" y="6218238"/>
              <a:ext cx="590550" cy="574675"/>
            </a:xfrm>
            <a:custGeom>
              <a:avLst/>
              <a:gdLst>
                <a:gd name="T0" fmla="*/ 89 w 187"/>
                <a:gd name="T1" fmla="*/ 182 h 182"/>
                <a:gd name="T2" fmla="*/ 82 w 187"/>
                <a:gd name="T3" fmla="*/ 177 h 182"/>
                <a:gd name="T4" fmla="*/ 61 w 187"/>
                <a:gd name="T5" fmla="*/ 126 h 182"/>
                <a:gd name="T6" fmla="*/ 7 w 187"/>
                <a:gd name="T7" fmla="*/ 114 h 182"/>
                <a:gd name="T8" fmla="*/ 1 w 187"/>
                <a:gd name="T9" fmla="*/ 108 h 182"/>
                <a:gd name="T10" fmla="*/ 3 w 187"/>
                <a:gd name="T11" fmla="*/ 100 h 182"/>
                <a:gd name="T12" fmla="*/ 46 w 187"/>
                <a:gd name="T13" fmla="*/ 64 h 182"/>
                <a:gd name="T14" fmla="*/ 40 w 187"/>
                <a:gd name="T15" fmla="*/ 9 h 182"/>
                <a:gd name="T16" fmla="*/ 44 w 187"/>
                <a:gd name="T17" fmla="*/ 2 h 182"/>
                <a:gd name="T18" fmla="*/ 48 w 187"/>
                <a:gd name="T19" fmla="*/ 0 h 182"/>
                <a:gd name="T20" fmla="*/ 52 w 187"/>
                <a:gd name="T21" fmla="*/ 2 h 182"/>
                <a:gd name="T22" fmla="*/ 99 w 187"/>
                <a:gd name="T23" fmla="*/ 31 h 182"/>
                <a:gd name="T24" fmla="*/ 150 w 187"/>
                <a:gd name="T25" fmla="*/ 9 h 182"/>
                <a:gd name="T26" fmla="*/ 154 w 187"/>
                <a:gd name="T27" fmla="*/ 8 h 182"/>
                <a:gd name="T28" fmla="*/ 159 w 187"/>
                <a:gd name="T29" fmla="*/ 10 h 182"/>
                <a:gd name="T30" fmla="*/ 161 w 187"/>
                <a:gd name="T31" fmla="*/ 18 h 182"/>
                <a:gd name="T32" fmla="*/ 148 w 187"/>
                <a:gd name="T33" fmla="*/ 72 h 182"/>
                <a:gd name="T34" fmla="*/ 185 w 187"/>
                <a:gd name="T35" fmla="*/ 113 h 182"/>
                <a:gd name="T36" fmla="*/ 187 w 187"/>
                <a:gd name="T37" fmla="*/ 117 h 182"/>
                <a:gd name="T38" fmla="*/ 186 w 187"/>
                <a:gd name="T39" fmla="*/ 121 h 182"/>
                <a:gd name="T40" fmla="*/ 180 w 187"/>
                <a:gd name="T41" fmla="*/ 126 h 182"/>
                <a:gd name="T42" fmla="*/ 124 w 187"/>
                <a:gd name="T43" fmla="*/ 130 h 182"/>
                <a:gd name="T44" fmla="*/ 96 w 187"/>
                <a:gd name="T45" fmla="*/ 178 h 182"/>
                <a:gd name="T46" fmla="*/ 89 w 187"/>
                <a:gd name="T47" fmla="*/ 182 h 182"/>
                <a:gd name="T48" fmla="*/ 8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89" y="182"/>
                  </a:moveTo>
                  <a:cubicBezTo>
                    <a:pt x="86" y="182"/>
                    <a:pt x="83" y="180"/>
                    <a:pt x="82" y="17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4" y="113"/>
                    <a:pt x="1" y="111"/>
                    <a:pt x="1" y="108"/>
                  </a:cubicBezTo>
                  <a:cubicBezTo>
                    <a:pt x="0" y="105"/>
                    <a:pt x="1" y="102"/>
                    <a:pt x="3" y="10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6"/>
                    <a:pt x="41" y="3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0" y="0"/>
                    <a:pt x="51" y="1"/>
                    <a:pt x="52" y="2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1" y="8"/>
                    <a:pt x="153" y="8"/>
                    <a:pt x="154" y="8"/>
                  </a:cubicBezTo>
                  <a:cubicBezTo>
                    <a:pt x="155" y="8"/>
                    <a:pt x="157" y="9"/>
                    <a:pt x="159" y="10"/>
                  </a:cubicBezTo>
                  <a:cubicBezTo>
                    <a:pt x="161" y="12"/>
                    <a:pt x="162" y="15"/>
                    <a:pt x="161" y="18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6" y="114"/>
                    <a:pt x="186" y="115"/>
                    <a:pt x="187" y="117"/>
                  </a:cubicBezTo>
                  <a:cubicBezTo>
                    <a:pt x="187" y="118"/>
                    <a:pt x="187" y="120"/>
                    <a:pt x="186" y="121"/>
                  </a:cubicBezTo>
                  <a:cubicBezTo>
                    <a:pt x="185" y="124"/>
                    <a:pt x="183" y="126"/>
                    <a:pt x="180" y="126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5" y="181"/>
                    <a:pt x="92" y="182"/>
                    <a:pt x="89" y="182"/>
                  </a:cubicBezTo>
                  <a:cubicBezTo>
                    <a:pt x="89" y="182"/>
                    <a:pt x="89" y="182"/>
                    <a:pt x="8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star outline"/>
            <p:cNvSpPr>
              <a:spLocks noEditPoints="1"/>
            </p:cNvSpPr>
            <p:nvPr/>
          </p:nvSpPr>
          <p:spPr bwMode="auto">
            <a:xfrm>
              <a:off x="4606925" y="6199188"/>
              <a:ext cx="628650" cy="612775"/>
            </a:xfrm>
            <a:custGeom>
              <a:avLst/>
              <a:gdLst>
                <a:gd name="T0" fmla="*/ 54 w 199"/>
                <a:gd name="T1" fmla="*/ 12 h 194"/>
                <a:gd name="T2" fmla="*/ 55 w 199"/>
                <a:gd name="T3" fmla="*/ 13 h 194"/>
                <a:gd name="T4" fmla="*/ 105 w 199"/>
                <a:gd name="T5" fmla="*/ 44 h 194"/>
                <a:gd name="T6" fmla="*/ 159 w 199"/>
                <a:gd name="T7" fmla="*/ 20 h 194"/>
                <a:gd name="T8" fmla="*/ 160 w 199"/>
                <a:gd name="T9" fmla="*/ 20 h 194"/>
                <a:gd name="T10" fmla="*/ 161 w 199"/>
                <a:gd name="T11" fmla="*/ 20 h 194"/>
                <a:gd name="T12" fmla="*/ 161 w 199"/>
                <a:gd name="T13" fmla="*/ 22 h 194"/>
                <a:gd name="T14" fmla="*/ 147 w 199"/>
                <a:gd name="T15" fmla="*/ 79 h 194"/>
                <a:gd name="T16" fmla="*/ 186 w 199"/>
                <a:gd name="T17" fmla="*/ 123 h 194"/>
                <a:gd name="T18" fmla="*/ 187 w 199"/>
                <a:gd name="T19" fmla="*/ 124 h 194"/>
                <a:gd name="T20" fmla="*/ 187 w 199"/>
                <a:gd name="T21" fmla="*/ 125 h 194"/>
                <a:gd name="T22" fmla="*/ 185 w 199"/>
                <a:gd name="T23" fmla="*/ 126 h 194"/>
                <a:gd name="T24" fmla="*/ 127 w 199"/>
                <a:gd name="T25" fmla="*/ 131 h 194"/>
                <a:gd name="T26" fmla="*/ 97 w 199"/>
                <a:gd name="T27" fmla="*/ 181 h 194"/>
                <a:gd name="T28" fmla="*/ 95 w 199"/>
                <a:gd name="T29" fmla="*/ 182 h 194"/>
                <a:gd name="T30" fmla="*/ 95 w 199"/>
                <a:gd name="T31" fmla="*/ 182 h 194"/>
                <a:gd name="T32" fmla="*/ 94 w 199"/>
                <a:gd name="T33" fmla="*/ 181 h 194"/>
                <a:gd name="T34" fmla="*/ 71 w 199"/>
                <a:gd name="T35" fmla="*/ 127 h 194"/>
                <a:gd name="T36" fmla="*/ 14 w 199"/>
                <a:gd name="T37" fmla="*/ 114 h 194"/>
                <a:gd name="T38" fmla="*/ 12 w 199"/>
                <a:gd name="T39" fmla="*/ 113 h 194"/>
                <a:gd name="T40" fmla="*/ 13 w 199"/>
                <a:gd name="T41" fmla="*/ 111 h 194"/>
                <a:gd name="T42" fmla="*/ 58 w 199"/>
                <a:gd name="T43" fmla="*/ 73 h 194"/>
                <a:gd name="T44" fmla="*/ 52 w 199"/>
                <a:gd name="T45" fmla="*/ 14 h 194"/>
                <a:gd name="T46" fmla="*/ 53 w 199"/>
                <a:gd name="T47" fmla="*/ 13 h 194"/>
                <a:gd name="T48" fmla="*/ 54 w 199"/>
                <a:gd name="T49" fmla="*/ 12 h 194"/>
                <a:gd name="T50" fmla="*/ 54 w 199"/>
                <a:gd name="T51" fmla="*/ 0 h 194"/>
                <a:gd name="T52" fmla="*/ 47 w 199"/>
                <a:gd name="T53" fmla="*/ 3 h 194"/>
                <a:gd name="T54" fmla="*/ 40 w 199"/>
                <a:gd name="T55" fmla="*/ 16 h 194"/>
                <a:gd name="T56" fmla="*/ 45 w 199"/>
                <a:gd name="T57" fmla="*/ 68 h 194"/>
                <a:gd name="T58" fmla="*/ 5 w 199"/>
                <a:gd name="T59" fmla="*/ 102 h 194"/>
                <a:gd name="T60" fmla="*/ 1 w 199"/>
                <a:gd name="T61" fmla="*/ 116 h 194"/>
                <a:gd name="T62" fmla="*/ 11 w 199"/>
                <a:gd name="T63" fmla="*/ 126 h 194"/>
                <a:gd name="T64" fmla="*/ 63 w 199"/>
                <a:gd name="T65" fmla="*/ 137 h 194"/>
                <a:gd name="T66" fmla="*/ 82 w 199"/>
                <a:gd name="T67" fmla="*/ 186 h 194"/>
                <a:gd name="T68" fmla="*/ 94 w 199"/>
                <a:gd name="T69" fmla="*/ 194 h 194"/>
                <a:gd name="T70" fmla="*/ 95 w 199"/>
                <a:gd name="T71" fmla="*/ 194 h 194"/>
                <a:gd name="T72" fmla="*/ 107 w 199"/>
                <a:gd name="T73" fmla="*/ 187 h 194"/>
                <a:gd name="T74" fmla="*/ 134 w 199"/>
                <a:gd name="T75" fmla="*/ 142 h 194"/>
                <a:gd name="T76" fmla="*/ 186 w 199"/>
                <a:gd name="T77" fmla="*/ 138 h 194"/>
                <a:gd name="T78" fmla="*/ 198 w 199"/>
                <a:gd name="T79" fmla="*/ 130 h 194"/>
                <a:gd name="T80" fmla="*/ 199 w 199"/>
                <a:gd name="T81" fmla="*/ 121 h 194"/>
                <a:gd name="T82" fmla="*/ 198 w 199"/>
                <a:gd name="T83" fmla="*/ 121 h 194"/>
                <a:gd name="T84" fmla="*/ 195 w 199"/>
                <a:gd name="T85" fmla="*/ 115 h 194"/>
                <a:gd name="T86" fmla="*/ 161 w 199"/>
                <a:gd name="T87" fmla="*/ 76 h 194"/>
                <a:gd name="T88" fmla="*/ 173 w 199"/>
                <a:gd name="T89" fmla="*/ 25 h 194"/>
                <a:gd name="T90" fmla="*/ 169 w 199"/>
                <a:gd name="T91" fmla="*/ 11 h 194"/>
                <a:gd name="T92" fmla="*/ 160 w 199"/>
                <a:gd name="T93" fmla="*/ 8 h 194"/>
                <a:gd name="T94" fmla="*/ 154 w 199"/>
                <a:gd name="T95" fmla="*/ 9 h 194"/>
                <a:gd name="T96" fmla="*/ 106 w 199"/>
                <a:gd name="T97" fmla="*/ 30 h 194"/>
                <a:gd name="T98" fmla="*/ 61 w 199"/>
                <a:gd name="T99" fmla="*/ 2 h 194"/>
                <a:gd name="T100" fmla="*/ 54 w 199"/>
                <a:gd name="T10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94">
                  <a:moveTo>
                    <a:pt x="54" y="12"/>
                  </a:moveTo>
                  <a:cubicBezTo>
                    <a:pt x="54" y="12"/>
                    <a:pt x="55" y="13"/>
                    <a:pt x="55" y="13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20"/>
                    <a:pt x="159" y="20"/>
                    <a:pt x="160" y="20"/>
                  </a:cubicBezTo>
                  <a:cubicBezTo>
                    <a:pt x="160" y="20"/>
                    <a:pt x="160" y="20"/>
                    <a:pt x="161" y="20"/>
                  </a:cubicBezTo>
                  <a:cubicBezTo>
                    <a:pt x="161" y="21"/>
                    <a:pt x="162" y="22"/>
                    <a:pt x="161" y="22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4"/>
                    <a:pt x="187" y="125"/>
                    <a:pt x="187" y="125"/>
                  </a:cubicBezTo>
                  <a:cubicBezTo>
                    <a:pt x="186" y="126"/>
                    <a:pt x="186" y="126"/>
                    <a:pt x="185" y="126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6" y="182"/>
                    <a:pt x="96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4" y="182"/>
                    <a:pt x="94" y="182"/>
                    <a:pt x="94" y="181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3" y="114"/>
                    <a:pt x="13" y="113"/>
                    <a:pt x="12" y="113"/>
                  </a:cubicBezTo>
                  <a:cubicBezTo>
                    <a:pt x="12" y="112"/>
                    <a:pt x="13" y="111"/>
                    <a:pt x="13" y="11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3"/>
                    <a:pt x="53" y="13"/>
                  </a:cubicBezTo>
                  <a:cubicBezTo>
                    <a:pt x="53" y="13"/>
                    <a:pt x="54" y="12"/>
                    <a:pt x="54" y="12"/>
                  </a:cubicBezTo>
                  <a:moveTo>
                    <a:pt x="54" y="0"/>
                  </a:moveTo>
                  <a:cubicBezTo>
                    <a:pt x="51" y="0"/>
                    <a:pt x="49" y="1"/>
                    <a:pt x="47" y="3"/>
                  </a:cubicBezTo>
                  <a:cubicBezTo>
                    <a:pt x="42" y="5"/>
                    <a:pt x="40" y="10"/>
                    <a:pt x="40" y="16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" y="105"/>
                    <a:pt x="0" y="111"/>
                    <a:pt x="1" y="116"/>
                  </a:cubicBezTo>
                  <a:cubicBezTo>
                    <a:pt x="2" y="121"/>
                    <a:pt x="6" y="125"/>
                    <a:pt x="11" y="126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91"/>
                    <a:pt x="89" y="194"/>
                    <a:pt x="94" y="194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100" y="194"/>
                    <a:pt x="105" y="192"/>
                    <a:pt x="107" y="187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1" y="138"/>
                    <a:pt x="196" y="135"/>
                    <a:pt x="198" y="130"/>
                  </a:cubicBezTo>
                  <a:cubicBezTo>
                    <a:pt x="199" y="127"/>
                    <a:pt x="199" y="124"/>
                    <a:pt x="199" y="121"/>
                  </a:cubicBezTo>
                  <a:cubicBezTo>
                    <a:pt x="199" y="121"/>
                    <a:pt x="198" y="121"/>
                    <a:pt x="198" y="121"/>
                  </a:cubicBezTo>
                  <a:cubicBezTo>
                    <a:pt x="198" y="119"/>
                    <a:pt x="197" y="117"/>
                    <a:pt x="195" y="11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4" y="20"/>
                    <a:pt x="173" y="15"/>
                    <a:pt x="169" y="11"/>
                  </a:cubicBezTo>
                  <a:cubicBezTo>
                    <a:pt x="166" y="9"/>
                    <a:pt x="163" y="8"/>
                    <a:pt x="160" y="8"/>
                  </a:cubicBezTo>
                  <a:cubicBezTo>
                    <a:pt x="158" y="8"/>
                    <a:pt x="156" y="8"/>
                    <a:pt x="154" y="9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yellow star"/>
          <p:cNvGrpSpPr/>
          <p:nvPr/>
        </p:nvGrpSpPr>
        <p:grpSpPr>
          <a:xfrm>
            <a:off x="7390569" y="6087501"/>
            <a:ext cx="430213" cy="420688"/>
            <a:chOff x="7850188" y="6378576"/>
            <a:chExt cx="430213" cy="420688"/>
          </a:xfrm>
        </p:grpSpPr>
        <p:sp>
          <p:nvSpPr>
            <p:cNvPr id="250" name="yellow star"/>
            <p:cNvSpPr>
              <a:spLocks/>
            </p:cNvSpPr>
            <p:nvPr/>
          </p:nvSpPr>
          <p:spPr bwMode="auto">
            <a:xfrm>
              <a:off x="7869238" y="6397626"/>
              <a:ext cx="388938" cy="382588"/>
            </a:xfrm>
            <a:custGeom>
              <a:avLst/>
              <a:gdLst>
                <a:gd name="T0" fmla="*/ 66 w 123"/>
                <a:gd name="T1" fmla="*/ 121 h 121"/>
                <a:gd name="T2" fmla="*/ 60 w 123"/>
                <a:gd name="T3" fmla="*/ 117 h 121"/>
                <a:gd name="T4" fmla="*/ 42 w 123"/>
                <a:gd name="T5" fmla="*/ 89 h 121"/>
                <a:gd name="T6" fmla="*/ 7 w 123"/>
                <a:gd name="T7" fmla="*/ 88 h 121"/>
                <a:gd name="T8" fmla="*/ 1 w 123"/>
                <a:gd name="T9" fmla="*/ 84 h 121"/>
                <a:gd name="T10" fmla="*/ 2 w 123"/>
                <a:gd name="T11" fmla="*/ 76 h 121"/>
                <a:gd name="T12" fmla="*/ 24 w 123"/>
                <a:gd name="T13" fmla="*/ 50 h 121"/>
                <a:gd name="T14" fmla="*/ 14 w 123"/>
                <a:gd name="T15" fmla="*/ 17 h 121"/>
                <a:gd name="T16" fmla="*/ 16 w 123"/>
                <a:gd name="T17" fmla="*/ 9 h 121"/>
                <a:gd name="T18" fmla="*/ 21 w 123"/>
                <a:gd name="T19" fmla="*/ 7 h 121"/>
                <a:gd name="T20" fmla="*/ 23 w 123"/>
                <a:gd name="T21" fmla="*/ 8 h 121"/>
                <a:gd name="T22" fmla="*/ 55 w 123"/>
                <a:gd name="T23" fmla="*/ 20 h 121"/>
                <a:gd name="T24" fmla="*/ 84 w 123"/>
                <a:gd name="T25" fmla="*/ 1 h 121"/>
                <a:gd name="T26" fmla="*/ 88 w 123"/>
                <a:gd name="T27" fmla="*/ 0 h 121"/>
                <a:gd name="T28" fmla="*/ 91 w 123"/>
                <a:gd name="T29" fmla="*/ 1 h 121"/>
                <a:gd name="T30" fmla="*/ 94 w 123"/>
                <a:gd name="T31" fmla="*/ 4 h 121"/>
                <a:gd name="T32" fmla="*/ 95 w 123"/>
                <a:gd name="T33" fmla="*/ 7 h 121"/>
                <a:gd name="T34" fmla="*/ 93 w 123"/>
                <a:gd name="T35" fmla="*/ 41 h 121"/>
                <a:gd name="T36" fmla="*/ 120 w 123"/>
                <a:gd name="T37" fmla="*/ 62 h 121"/>
                <a:gd name="T38" fmla="*/ 123 w 123"/>
                <a:gd name="T39" fmla="*/ 69 h 121"/>
                <a:gd name="T40" fmla="*/ 118 w 123"/>
                <a:gd name="T41" fmla="*/ 75 h 121"/>
                <a:gd name="T42" fmla="*/ 85 w 123"/>
                <a:gd name="T43" fmla="*/ 84 h 121"/>
                <a:gd name="T44" fmla="*/ 73 w 123"/>
                <a:gd name="T45" fmla="*/ 116 h 121"/>
                <a:gd name="T46" fmla="*/ 67 w 123"/>
                <a:gd name="T47" fmla="*/ 121 h 121"/>
                <a:gd name="T48" fmla="*/ 66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66" y="121"/>
                  </a:moveTo>
                  <a:cubicBezTo>
                    <a:pt x="64" y="121"/>
                    <a:pt x="62" y="120"/>
                    <a:pt x="60" y="117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5" y="88"/>
                    <a:pt x="2" y="86"/>
                    <a:pt x="1" y="84"/>
                  </a:cubicBezTo>
                  <a:cubicBezTo>
                    <a:pt x="0" y="81"/>
                    <a:pt x="0" y="78"/>
                    <a:pt x="2" y="7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4"/>
                    <a:pt x="14" y="11"/>
                    <a:pt x="16" y="9"/>
                  </a:cubicBezTo>
                  <a:cubicBezTo>
                    <a:pt x="17" y="8"/>
                    <a:pt x="19" y="7"/>
                    <a:pt x="21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6" y="0"/>
                    <a:pt x="88" y="0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2" y="1"/>
                    <a:pt x="93" y="2"/>
                    <a:pt x="94" y="4"/>
                  </a:cubicBezTo>
                  <a:cubicBezTo>
                    <a:pt x="95" y="5"/>
                    <a:pt x="95" y="6"/>
                    <a:pt x="95" y="7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2" y="64"/>
                    <a:pt x="123" y="67"/>
                    <a:pt x="123" y="69"/>
                  </a:cubicBezTo>
                  <a:cubicBezTo>
                    <a:pt x="122" y="72"/>
                    <a:pt x="120" y="74"/>
                    <a:pt x="118" y="7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9"/>
                    <a:pt x="70" y="120"/>
                    <a:pt x="67" y="121"/>
                  </a:cubicBezTo>
                  <a:cubicBezTo>
                    <a:pt x="67" y="121"/>
                    <a:pt x="67" y="121"/>
                    <a:pt x="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star outline"/>
            <p:cNvSpPr>
              <a:spLocks noEditPoints="1"/>
            </p:cNvSpPr>
            <p:nvPr/>
          </p:nvSpPr>
          <p:spPr bwMode="auto">
            <a:xfrm>
              <a:off x="7850188" y="6378576"/>
              <a:ext cx="430213" cy="420688"/>
            </a:xfrm>
            <a:custGeom>
              <a:avLst/>
              <a:gdLst>
                <a:gd name="T0" fmla="*/ 94 w 136"/>
                <a:gd name="T1" fmla="*/ 12 h 133"/>
                <a:gd name="T2" fmla="*/ 94 w 136"/>
                <a:gd name="T3" fmla="*/ 12 h 133"/>
                <a:gd name="T4" fmla="*/ 95 w 136"/>
                <a:gd name="T5" fmla="*/ 12 h 133"/>
                <a:gd name="T6" fmla="*/ 95 w 136"/>
                <a:gd name="T7" fmla="*/ 13 h 133"/>
                <a:gd name="T8" fmla="*/ 93 w 136"/>
                <a:gd name="T9" fmla="*/ 50 h 133"/>
                <a:gd name="T10" fmla="*/ 122 w 136"/>
                <a:gd name="T11" fmla="*/ 73 h 133"/>
                <a:gd name="T12" fmla="*/ 123 w 136"/>
                <a:gd name="T13" fmla="*/ 74 h 133"/>
                <a:gd name="T14" fmla="*/ 122 w 136"/>
                <a:gd name="T15" fmla="*/ 75 h 133"/>
                <a:gd name="T16" fmla="*/ 86 w 136"/>
                <a:gd name="T17" fmla="*/ 85 h 133"/>
                <a:gd name="T18" fmla="*/ 73 w 136"/>
                <a:gd name="T19" fmla="*/ 120 h 133"/>
                <a:gd name="T20" fmla="*/ 72 w 136"/>
                <a:gd name="T21" fmla="*/ 121 h 133"/>
                <a:gd name="T22" fmla="*/ 72 w 136"/>
                <a:gd name="T23" fmla="*/ 121 h 133"/>
                <a:gd name="T24" fmla="*/ 71 w 136"/>
                <a:gd name="T25" fmla="*/ 120 h 133"/>
                <a:gd name="T26" fmla="*/ 51 w 136"/>
                <a:gd name="T27" fmla="*/ 89 h 133"/>
                <a:gd name="T28" fmla="*/ 14 w 136"/>
                <a:gd name="T29" fmla="*/ 88 h 133"/>
                <a:gd name="T30" fmla="*/ 13 w 136"/>
                <a:gd name="T31" fmla="*/ 87 h 133"/>
                <a:gd name="T32" fmla="*/ 13 w 136"/>
                <a:gd name="T33" fmla="*/ 86 h 133"/>
                <a:gd name="T34" fmla="*/ 36 w 136"/>
                <a:gd name="T35" fmla="*/ 57 h 133"/>
                <a:gd name="T36" fmla="*/ 26 w 136"/>
                <a:gd name="T37" fmla="*/ 21 h 133"/>
                <a:gd name="T38" fmla="*/ 26 w 136"/>
                <a:gd name="T39" fmla="*/ 20 h 133"/>
                <a:gd name="T40" fmla="*/ 27 w 136"/>
                <a:gd name="T41" fmla="*/ 19 h 133"/>
                <a:gd name="T42" fmla="*/ 27 w 136"/>
                <a:gd name="T43" fmla="*/ 20 h 133"/>
                <a:gd name="T44" fmla="*/ 62 w 136"/>
                <a:gd name="T45" fmla="*/ 33 h 133"/>
                <a:gd name="T46" fmla="*/ 93 w 136"/>
                <a:gd name="T47" fmla="*/ 12 h 133"/>
                <a:gd name="T48" fmla="*/ 94 w 136"/>
                <a:gd name="T49" fmla="*/ 12 h 133"/>
                <a:gd name="T50" fmla="*/ 94 w 136"/>
                <a:gd name="T51" fmla="*/ 0 h 133"/>
                <a:gd name="T52" fmla="*/ 86 w 136"/>
                <a:gd name="T53" fmla="*/ 2 h 133"/>
                <a:gd name="T54" fmla="*/ 61 w 136"/>
                <a:gd name="T55" fmla="*/ 19 h 133"/>
                <a:gd name="T56" fmla="*/ 31 w 136"/>
                <a:gd name="T57" fmla="*/ 8 h 133"/>
                <a:gd name="T58" fmla="*/ 27 w 136"/>
                <a:gd name="T59" fmla="*/ 7 h 133"/>
                <a:gd name="T60" fmla="*/ 18 w 136"/>
                <a:gd name="T61" fmla="*/ 11 h 133"/>
                <a:gd name="T62" fmla="*/ 14 w 136"/>
                <a:gd name="T63" fmla="*/ 24 h 133"/>
                <a:gd name="T64" fmla="*/ 23 w 136"/>
                <a:gd name="T65" fmla="*/ 54 h 133"/>
                <a:gd name="T66" fmla="*/ 3 w 136"/>
                <a:gd name="T67" fmla="*/ 78 h 133"/>
                <a:gd name="T68" fmla="*/ 2 w 136"/>
                <a:gd name="T69" fmla="*/ 92 h 133"/>
                <a:gd name="T70" fmla="*/ 13 w 136"/>
                <a:gd name="T71" fmla="*/ 100 h 133"/>
                <a:gd name="T72" fmla="*/ 44 w 136"/>
                <a:gd name="T73" fmla="*/ 101 h 133"/>
                <a:gd name="T74" fmla="*/ 61 w 136"/>
                <a:gd name="T75" fmla="*/ 127 h 133"/>
                <a:gd name="T76" fmla="*/ 72 w 136"/>
                <a:gd name="T77" fmla="*/ 133 h 133"/>
                <a:gd name="T78" fmla="*/ 74 w 136"/>
                <a:gd name="T79" fmla="*/ 133 h 133"/>
                <a:gd name="T80" fmla="*/ 85 w 136"/>
                <a:gd name="T81" fmla="*/ 124 h 133"/>
                <a:gd name="T82" fmla="*/ 95 w 136"/>
                <a:gd name="T83" fmla="*/ 95 h 133"/>
                <a:gd name="T84" fmla="*/ 125 w 136"/>
                <a:gd name="T85" fmla="*/ 87 h 133"/>
                <a:gd name="T86" fmla="*/ 135 w 136"/>
                <a:gd name="T87" fmla="*/ 76 h 133"/>
                <a:gd name="T88" fmla="*/ 130 w 136"/>
                <a:gd name="T89" fmla="*/ 63 h 133"/>
                <a:gd name="T90" fmla="*/ 105 w 136"/>
                <a:gd name="T91" fmla="*/ 45 h 133"/>
                <a:gd name="T92" fmla="*/ 107 w 136"/>
                <a:gd name="T93" fmla="*/ 14 h 133"/>
                <a:gd name="T94" fmla="*/ 106 w 136"/>
                <a:gd name="T95" fmla="*/ 7 h 133"/>
                <a:gd name="T96" fmla="*/ 100 w 136"/>
                <a:gd name="T97" fmla="*/ 1 h 133"/>
                <a:gd name="T98" fmla="*/ 9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5" y="12"/>
                    <a:pt x="95" y="12"/>
                  </a:cubicBezTo>
                  <a:cubicBezTo>
                    <a:pt x="95" y="12"/>
                    <a:pt x="95" y="13"/>
                    <a:pt x="95" y="13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3" y="73"/>
                    <a:pt x="123" y="74"/>
                    <a:pt x="123" y="74"/>
                  </a:cubicBezTo>
                  <a:cubicBezTo>
                    <a:pt x="123" y="75"/>
                    <a:pt x="122" y="75"/>
                    <a:pt x="122" y="7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1"/>
                    <a:pt x="72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1"/>
                    <a:pt x="71" y="120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8"/>
                    <a:pt x="13" y="88"/>
                    <a:pt x="13" y="87"/>
                  </a:cubicBezTo>
                  <a:cubicBezTo>
                    <a:pt x="12" y="87"/>
                    <a:pt x="12" y="86"/>
                    <a:pt x="13" y="8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19"/>
                    <a:pt x="27" y="19"/>
                  </a:cubicBezTo>
                  <a:cubicBezTo>
                    <a:pt x="27" y="19"/>
                    <a:pt x="27" y="19"/>
                    <a:pt x="27" y="20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2"/>
                  </a:cubicBezTo>
                  <a:moveTo>
                    <a:pt x="94" y="0"/>
                  </a:moveTo>
                  <a:cubicBezTo>
                    <a:pt x="91" y="0"/>
                    <a:pt x="88" y="0"/>
                    <a:pt x="86" y="2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28" y="7"/>
                    <a:pt x="27" y="7"/>
                  </a:cubicBezTo>
                  <a:cubicBezTo>
                    <a:pt x="23" y="7"/>
                    <a:pt x="20" y="9"/>
                    <a:pt x="18" y="11"/>
                  </a:cubicBezTo>
                  <a:cubicBezTo>
                    <a:pt x="14" y="14"/>
                    <a:pt x="13" y="20"/>
                    <a:pt x="14" y="2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0" y="82"/>
                    <a:pt x="0" y="88"/>
                    <a:pt x="2" y="92"/>
                  </a:cubicBezTo>
                  <a:cubicBezTo>
                    <a:pt x="4" y="97"/>
                    <a:pt x="8" y="100"/>
                    <a:pt x="13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4" y="131"/>
                    <a:pt x="68" y="133"/>
                    <a:pt x="72" y="133"/>
                  </a:cubicBezTo>
                  <a:cubicBezTo>
                    <a:pt x="73" y="133"/>
                    <a:pt x="73" y="133"/>
                    <a:pt x="74" y="133"/>
                  </a:cubicBezTo>
                  <a:cubicBezTo>
                    <a:pt x="79" y="132"/>
                    <a:pt x="83" y="129"/>
                    <a:pt x="85" y="124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30" y="85"/>
                    <a:pt x="134" y="81"/>
                    <a:pt x="135" y="76"/>
                  </a:cubicBezTo>
                  <a:cubicBezTo>
                    <a:pt x="136" y="72"/>
                    <a:pt x="134" y="67"/>
                    <a:pt x="130" y="6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1"/>
                    <a:pt x="106" y="9"/>
                    <a:pt x="106" y="7"/>
                  </a:cubicBezTo>
                  <a:cubicBezTo>
                    <a:pt x="104" y="5"/>
                    <a:pt x="102" y="3"/>
                    <a:pt x="100" y="1"/>
                  </a:cubicBezTo>
                  <a:cubicBezTo>
                    <a:pt x="98" y="0"/>
                    <a:pt x="96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7" name="pink star"/>
          <p:cNvGrpSpPr/>
          <p:nvPr/>
        </p:nvGrpSpPr>
        <p:grpSpPr>
          <a:xfrm>
            <a:off x="5486400" y="6062568"/>
            <a:ext cx="300038" cy="301625"/>
            <a:chOff x="6858000" y="5862638"/>
            <a:chExt cx="300038" cy="301625"/>
          </a:xfrm>
        </p:grpSpPr>
        <p:sp>
          <p:nvSpPr>
            <p:cNvPr id="268" name="pink star"/>
            <p:cNvSpPr>
              <a:spLocks/>
            </p:cNvSpPr>
            <p:nvPr/>
          </p:nvSpPr>
          <p:spPr bwMode="auto">
            <a:xfrm>
              <a:off x="6877050" y="5881688"/>
              <a:ext cx="258763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1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1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2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6" y="83"/>
                    <a:pt x="35" y="83"/>
                  </a:cubicBezTo>
                  <a:cubicBezTo>
                    <a:pt x="33" y="82"/>
                    <a:pt x="31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3" y="2"/>
                    <a:pt x="25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2" y="9"/>
                    <a:pt x="74" y="9"/>
                    <a:pt x="75" y="11"/>
                  </a:cubicBezTo>
                  <a:cubicBezTo>
                    <a:pt x="77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2"/>
                    <a:pt x="39" y="83"/>
                    <a:pt x="36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star outline"/>
            <p:cNvSpPr>
              <a:spLocks noEditPoints="1"/>
            </p:cNvSpPr>
            <p:nvPr/>
          </p:nvSpPr>
          <p:spPr bwMode="auto">
            <a:xfrm>
              <a:off x="6858000" y="5862638"/>
              <a:ext cx="300038" cy="301625"/>
            </a:xfrm>
            <a:custGeom>
              <a:avLst/>
              <a:gdLst>
                <a:gd name="T0" fmla="*/ 34 w 95"/>
                <a:gd name="T1" fmla="*/ 12 h 95"/>
                <a:gd name="T2" fmla="*/ 34 w 95"/>
                <a:gd name="T3" fmla="*/ 13 h 95"/>
                <a:gd name="T4" fmla="*/ 53 w 95"/>
                <a:gd name="T5" fmla="*/ 28 h 95"/>
                <a:gd name="T6" fmla="*/ 76 w 95"/>
                <a:gd name="T7" fmla="*/ 21 h 95"/>
                <a:gd name="T8" fmla="*/ 76 w 95"/>
                <a:gd name="T9" fmla="*/ 21 h 95"/>
                <a:gd name="T10" fmla="*/ 77 w 95"/>
                <a:gd name="T11" fmla="*/ 21 h 95"/>
                <a:gd name="T12" fmla="*/ 77 w 95"/>
                <a:gd name="T13" fmla="*/ 22 h 95"/>
                <a:gd name="T14" fmla="*/ 68 w 95"/>
                <a:gd name="T15" fmla="*/ 44 h 95"/>
                <a:gd name="T16" fmla="*/ 82 w 95"/>
                <a:gd name="T17" fmla="*/ 63 h 95"/>
                <a:gd name="T18" fmla="*/ 82 w 95"/>
                <a:gd name="T19" fmla="*/ 64 h 95"/>
                <a:gd name="T20" fmla="*/ 82 w 95"/>
                <a:gd name="T21" fmla="*/ 65 h 95"/>
                <a:gd name="T22" fmla="*/ 81 w 95"/>
                <a:gd name="T23" fmla="*/ 65 h 95"/>
                <a:gd name="T24" fmla="*/ 81 w 95"/>
                <a:gd name="T25" fmla="*/ 65 h 95"/>
                <a:gd name="T26" fmla="*/ 57 w 95"/>
                <a:gd name="T27" fmla="*/ 64 h 95"/>
                <a:gd name="T28" fmla="*/ 43 w 95"/>
                <a:gd name="T29" fmla="*/ 83 h 95"/>
                <a:gd name="T30" fmla="*/ 42 w 95"/>
                <a:gd name="T31" fmla="*/ 83 h 95"/>
                <a:gd name="T32" fmla="*/ 42 w 95"/>
                <a:gd name="T33" fmla="*/ 83 h 95"/>
                <a:gd name="T34" fmla="*/ 42 w 95"/>
                <a:gd name="T35" fmla="*/ 82 h 95"/>
                <a:gd name="T36" fmla="*/ 35 w 95"/>
                <a:gd name="T37" fmla="*/ 59 h 95"/>
                <a:gd name="T38" fmla="*/ 13 w 95"/>
                <a:gd name="T39" fmla="*/ 51 h 95"/>
                <a:gd name="T40" fmla="*/ 12 w 95"/>
                <a:gd name="T41" fmla="*/ 51 h 95"/>
                <a:gd name="T42" fmla="*/ 13 w 95"/>
                <a:gd name="T43" fmla="*/ 50 h 95"/>
                <a:gd name="T44" fmla="*/ 33 w 95"/>
                <a:gd name="T45" fmla="*/ 37 h 95"/>
                <a:gd name="T46" fmla="*/ 33 w 95"/>
                <a:gd name="T47" fmla="*/ 13 h 95"/>
                <a:gd name="T48" fmla="*/ 34 w 95"/>
                <a:gd name="T49" fmla="*/ 13 h 95"/>
                <a:gd name="T50" fmla="*/ 34 w 95"/>
                <a:gd name="T51" fmla="*/ 12 h 95"/>
                <a:gd name="T52" fmla="*/ 34 w 95"/>
                <a:gd name="T53" fmla="*/ 0 h 95"/>
                <a:gd name="T54" fmla="*/ 29 w 95"/>
                <a:gd name="T55" fmla="*/ 2 h 95"/>
                <a:gd name="T56" fmla="*/ 28 w 95"/>
                <a:gd name="T57" fmla="*/ 2 h 95"/>
                <a:gd name="T58" fmla="*/ 21 w 95"/>
                <a:gd name="T59" fmla="*/ 13 h 95"/>
                <a:gd name="T60" fmla="*/ 21 w 95"/>
                <a:gd name="T61" fmla="*/ 30 h 95"/>
                <a:gd name="T62" fmla="*/ 6 w 95"/>
                <a:gd name="T63" fmla="*/ 40 h 95"/>
                <a:gd name="T64" fmla="*/ 0 w 95"/>
                <a:gd name="T65" fmla="*/ 52 h 95"/>
                <a:gd name="T66" fmla="*/ 9 w 95"/>
                <a:gd name="T67" fmla="*/ 63 h 95"/>
                <a:gd name="T68" fmla="*/ 25 w 95"/>
                <a:gd name="T69" fmla="*/ 69 h 95"/>
                <a:gd name="T70" fmla="*/ 30 w 95"/>
                <a:gd name="T71" fmla="*/ 85 h 95"/>
                <a:gd name="T72" fmla="*/ 40 w 95"/>
                <a:gd name="T73" fmla="*/ 95 h 95"/>
                <a:gd name="T74" fmla="*/ 42 w 95"/>
                <a:gd name="T75" fmla="*/ 95 h 95"/>
                <a:gd name="T76" fmla="*/ 53 w 95"/>
                <a:gd name="T77" fmla="*/ 90 h 95"/>
                <a:gd name="T78" fmla="*/ 63 w 95"/>
                <a:gd name="T79" fmla="*/ 76 h 95"/>
                <a:gd name="T80" fmla="*/ 81 w 95"/>
                <a:gd name="T81" fmla="*/ 77 h 95"/>
                <a:gd name="T82" fmla="*/ 81 w 95"/>
                <a:gd name="T83" fmla="*/ 77 h 95"/>
                <a:gd name="T84" fmla="*/ 87 w 95"/>
                <a:gd name="T85" fmla="*/ 75 h 95"/>
                <a:gd name="T86" fmla="*/ 92 w 95"/>
                <a:gd name="T87" fmla="*/ 70 h 95"/>
                <a:gd name="T88" fmla="*/ 92 w 95"/>
                <a:gd name="T89" fmla="*/ 57 h 95"/>
                <a:gd name="T90" fmla="*/ 82 w 95"/>
                <a:gd name="T91" fmla="*/ 42 h 95"/>
                <a:gd name="T92" fmla="*/ 88 w 95"/>
                <a:gd name="T93" fmla="*/ 26 h 95"/>
                <a:gd name="T94" fmla="*/ 85 w 95"/>
                <a:gd name="T95" fmla="*/ 13 h 95"/>
                <a:gd name="T96" fmla="*/ 76 w 95"/>
                <a:gd name="T97" fmla="*/ 9 h 95"/>
                <a:gd name="T98" fmla="*/ 72 w 95"/>
                <a:gd name="T99" fmla="*/ 9 h 95"/>
                <a:gd name="T100" fmla="*/ 56 w 95"/>
                <a:gd name="T101" fmla="*/ 14 h 95"/>
                <a:gd name="T102" fmla="*/ 42 w 95"/>
                <a:gd name="T103" fmla="*/ 3 h 95"/>
                <a:gd name="T104" fmla="*/ 34 w 95"/>
                <a:gd name="T105" fmla="*/ 0 h 95"/>
                <a:gd name="T106" fmla="*/ 34 w 95"/>
                <a:gd name="T107" fmla="*/ 0 h 95"/>
                <a:gd name="T108" fmla="*/ 34 w 95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7" y="21"/>
                    <a:pt x="77" y="21"/>
                    <a:pt x="77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5"/>
                    <a:pt x="82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2" y="50"/>
                    <a:pt x="13" y="50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3"/>
                    <a:pt x="34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40" y="95"/>
                  </a:cubicBezTo>
                  <a:cubicBezTo>
                    <a:pt x="41" y="95"/>
                    <a:pt x="42" y="95"/>
                    <a:pt x="42" y="95"/>
                  </a:cubicBezTo>
                  <a:cubicBezTo>
                    <a:pt x="46" y="95"/>
                    <a:pt x="50" y="93"/>
                    <a:pt x="53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5" y="66"/>
                    <a:pt x="94" y="61"/>
                    <a:pt x="92" y="57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90" y="21"/>
                    <a:pt x="89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5" y="9"/>
                    <a:pt x="73" y="9"/>
                    <a:pt x="72" y="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1"/>
                    <a:pt x="37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orange star"/>
          <p:cNvGrpSpPr/>
          <p:nvPr/>
        </p:nvGrpSpPr>
        <p:grpSpPr>
          <a:xfrm>
            <a:off x="8783824" y="1858607"/>
            <a:ext cx="331788" cy="327025"/>
            <a:chOff x="7970838" y="5862638"/>
            <a:chExt cx="331788" cy="327025"/>
          </a:xfrm>
        </p:grpSpPr>
        <p:sp>
          <p:nvSpPr>
            <p:cNvPr id="270" name="orange star"/>
            <p:cNvSpPr>
              <a:spLocks/>
            </p:cNvSpPr>
            <p:nvPr/>
          </p:nvSpPr>
          <p:spPr bwMode="auto">
            <a:xfrm>
              <a:off x="7989888" y="5881688"/>
              <a:ext cx="293688" cy="288925"/>
            </a:xfrm>
            <a:custGeom>
              <a:avLst/>
              <a:gdLst>
                <a:gd name="T0" fmla="*/ 50 w 93"/>
                <a:gd name="T1" fmla="*/ 91 h 91"/>
                <a:gd name="T2" fmla="*/ 44 w 93"/>
                <a:gd name="T3" fmla="*/ 88 h 91"/>
                <a:gd name="T4" fmla="*/ 31 w 93"/>
                <a:gd name="T5" fmla="*/ 68 h 91"/>
                <a:gd name="T6" fmla="*/ 7 w 93"/>
                <a:gd name="T7" fmla="*/ 67 h 91"/>
                <a:gd name="T8" fmla="*/ 1 w 93"/>
                <a:gd name="T9" fmla="*/ 63 h 91"/>
                <a:gd name="T10" fmla="*/ 2 w 93"/>
                <a:gd name="T11" fmla="*/ 56 h 91"/>
                <a:gd name="T12" fmla="*/ 17 w 93"/>
                <a:gd name="T13" fmla="*/ 38 h 91"/>
                <a:gd name="T14" fmla="*/ 10 w 93"/>
                <a:gd name="T15" fmla="*/ 15 h 91"/>
                <a:gd name="T16" fmla="*/ 12 w 93"/>
                <a:gd name="T17" fmla="*/ 8 h 91"/>
                <a:gd name="T18" fmla="*/ 17 w 93"/>
                <a:gd name="T19" fmla="*/ 6 h 91"/>
                <a:gd name="T20" fmla="*/ 19 w 93"/>
                <a:gd name="T21" fmla="*/ 6 h 91"/>
                <a:gd name="T22" fmla="*/ 42 w 93"/>
                <a:gd name="T23" fmla="*/ 15 h 91"/>
                <a:gd name="T24" fmla="*/ 61 w 93"/>
                <a:gd name="T25" fmla="*/ 1 h 91"/>
                <a:gd name="T26" fmla="*/ 65 w 93"/>
                <a:gd name="T27" fmla="*/ 0 h 91"/>
                <a:gd name="T28" fmla="*/ 69 w 93"/>
                <a:gd name="T29" fmla="*/ 1 h 91"/>
                <a:gd name="T30" fmla="*/ 72 w 93"/>
                <a:gd name="T31" fmla="*/ 4 h 91"/>
                <a:gd name="T32" fmla="*/ 72 w 93"/>
                <a:gd name="T33" fmla="*/ 7 h 91"/>
                <a:gd name="T34" fmla="*/ 71 w 93"/>
                <a:gd name="T35" fmla="*/ 31 h 91"/>
                <a:gd name="T36" fmla="*/ 90 w 93"/>
                <a:gd name="T37" fmla="*/ 46 h 91"/>
                <a:gd name="T38" fmla="*/ 92 w 93"/>
                <a:gd name="T39" fmla="*/ 53 h 91"/>
                <a:gd name="T40" fmla="*/ 88 w 93"/>
                <a:gd name="T41" fmla="*/ 58 h 91"/>
                <a:gd name="T42" fmla="*/ 64 w 93"/>
                <a:gd name="T43" fmla="*/ 64 h 91"/>
                <a:gd name="T44" fmla="*/ 56 w 93"/>
                <a:gd name="T45" fmla="*/ 87 h 91"/>
                <a:gd name="T46" fmla="*/ 51 w 93"/>
                <a:gd name="T47" fmla="*/ 91 h 91"/>
                <a:gd name="T48" fmla="*/ 50 w 93"/>
                <a:gd name="T4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50" y="91"/>
                  </a:moveTo>
                  <a:cubicBezTo>
                    <a:pt x="48" y="91"/>
                    <a:pt x="45" y="90"/>
                    <a:pt x="44" y="8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2" y="66"/>
                    <a:pt x="1" y="63"/>
                  </a:cubicBezTo>
                  <a:cubicBezTo>
                    <a:pt x="0" y="61"/>
                    <a:pt x="0" y="58"/>
                    <a:pt x="2" y="5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9"/>
                    <a:pt x="12" y="8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1"/>
                    <a:pt x="64" y="0"/>
                    <a:pt x="65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0" y="2"/>
                    <a:pt x="71" y="3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2" y="47"/>
                    <a:pt x="93" y="50"/>
                    <a:pt x="92" y="53"/>
                  </a:cubicBezTo>
                  <a:cubicBezTo>
                    <a:pt x="92" y="55"/>
                    <a:pt x="90" y="57"/>
                    <a:pt x="88" y="5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3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1" name="star outline"/>
            <p:cNvSpPr>
              <a:spLocks noEditPoints="1"/>
            </p:cNvSpPr>
            <p:nvPr/>
          </p:nvSpPr>
          <p:spPr bwMode="auto">
            <a:xfrm>
              <a:off x="7970838" y="5862638"/>
              <a:ext cx="331788" cy="327025"/>
            </a:xfrm>
            <a:custGeom>
              <a:avLst/>
              <a:gdLst>
                <a:gd name="T0" fmla="*/ 71 w 105"/>
                <a:gd name="T1" fmla="*/ 12 h 103"/>
                <a:gd name="T2" fmla="*/ 72 w 105"/>
                <a:gd name="T3" fmla="*/ 12 h 103"/>
                <a:gd name="T4" fmla="*/ 72 w 105"/>
                <a:gd name="T5" fmla="*/ 13 h 103"/>
                <a:gd name="T6" fmla="*/ 72 w 105"/>
                <a:gd name="T7" fmla="*/ 13 h 103"/>
                <a:gd name="T8" fmla="*/ 71 w 105"/>
                <a:gd name="T9" fmla="*/ 40 h 103"/>
                <a:gd name="T10" fmla="*/ 92 w 105"/>
                <a:gd name="T11" fmla="*/ 57 h 103"/>
                <a:gd name="T12" fmla="*/ 93 w 105"/>
                <a:gd name="T13" fmla="*/ 57 h 103"/>
                <a:gd name="T14" fmla="*/ 92 w 105"/>
                <a:gd name="T15" fmla="*/ 58 h 103"/>
                <a:gd name="T16" fmla="*/ 66 w 105"/>
                <a:gd name="T17" fmla="*/ 65 h 103"/>
                <a:gd name="T18" fmla="*/ 57 w 105"/>
                <a:gd name="T19" fmla="*/ 91 h 103"/>
                <a:gd name="T20" fmla="*/ 56 w 105"/>
                <a:gd name="T21" fmla="*/ 91 h 103"/>
                <a:gd name="T22" fmla="*/ 56 w 105"/>
                <a:gd name="T23" fmla="*/ 91 h 103"/>
                <a:gd name="T24" fmla="*/ 55 w 105"/>
                <a:gd name="T25" fmla="*/ 91 h 103"/>
                <a:gd name="T26" fmla="*/ 40 w 105"/>
                <a:gd name="T27" fmla="*/ 68 h 103"/>
                <a:gd name="T28" fmla="*/ 13 w 105"/>
                <a:gd name="T29" fmla="*/ 67 h 103"/>
                <a:gd name="T30" fmla="*/ 13 w 105"/>
                <a:gd name="T31" fmla="*/ 67 h 103"/>
                <a:gd name="T32" fmla="*/ 13 w 105"/>
                <a:gd name="T33" fmla="*/ 66 h 103"/>
                <a:gd name="T34" fmla="*/ 30 w 105"/>
                <a:gd name="T35" fmla="*/ 45 h 103"/>
                <a:gd name="T36" fmla="*/ 22 w 105"/>
                <a:gd name="T37" fmla="*/ 19 h 103"/>
                <a:gd name="T38" fmla="*/ 22 w 105"/>
                <a:gd name="T39" fmla="*/ 18 h 103"/>
                <a:gd name="T40" fmla="*/ 23 w 105"/>
                <a:gd name="T41" fmla="*/ 18 h 103"/>
                <a:gd name="T42" fmla="*/ 23 w 105"/>
                <a:gd name="T43" fmla="*/ 18 h 103"/>
                <a:gd name="T44" fmla="*/ 49 w 105"/>
                <a:gd name="T45" fmla="*/ 28 h 103"/>
                <a:gd name="T46" fmla="*/ 71 w 105"/>
                <a:gd name="T47" fmla="*/ 12 h 103"/>
                <a:gd name="T48" fmla="*/ 71 w 105"/>
                <a:gd name="T49" fmla="*/ 12 h 103"/>
                <a:gd name="T50" fmla="*/ 71 w 105"/>
                <a:gd name="T51" fmla="*/ 0 h 103"/>
                <a:gd name="T52" fmla="*/ 64 w 105"/>
                <a:gd name="T53" fmla="*/ 2 h 103"/>
                <a:gd name="T54" fmla="*/ 47 w 105"/>
                <a:gd name="T55" fmla="*/ 14 h 103"/>
                <a:gd name="T56" fmla="*/ 28 w 105"/>
                <a:gd name="T57" fmla="*/ 7 h 103"/>
                <a:gd name="T58" fmla="*/ 23 w 105"/>
                <a:gd name="T59" fmla="*/ 6 h 103"/>
                <a:gd name="T60" fmla="*/ 14 w 105"/>
                <a:gd name="T61" fmla="*/ 9 h 103"/>
                <a:gd name="T62" fmla="*/ 11 w 105"/>
                <a:gd name="T63" fmla="*/ 22 h 103"/>
                <a:gd name="T64" fmla="*/ 16 w 105"/>
                <a:gd name="T65" fmla="*/ 42 h 103"/>
                <a:gd name="T66" fmla="*/ 3 w 105"/>
                <a:gd name="T67" fmla="*/ 58 h 103"/>
                <a:gd name="T68" fmla="*/ 2 w 105"/>
                <a:gd name="T69" fmla="*/ 72 h 103"/>
                <a:gd name="T70" fmla="*/ 13 w 105"/>
                <a:gd name="T71" fmla="*/ 79 h 103"/>
                <a:gd name="T72" fmla="*/ 34 w 105"/>
                <a:gd name="T73" fmla="*/ 80 h 103"/>
                <a:gd name="T74" fmla="*/ 45 w 105"/>
                <a:gd name="T75" fmla="*/ 97 h 103"/>
                <a:gd name="T76" fmla="*/ 56 w 105"/>
                <a:gd name="T77" fmla="*/ 103 h 103"/>
                <a:gd name="T78" fmla="*/ 57 w 105"/>
                <a:gd name="T79" fmla="*/ 103 h 103"/>
                <a:gd name="T80" fmla="*/ 68 w 105"/>
                <a:gd name="T81" fmla="*/ 95 h 103"/>
                <a:gd name="T82" fmla="*/ 75 w 105"/>
                <a:gd name="T83" fmla="*/ 75 h 103"/>
                <a:gd name="T84" fmla="*/ 95 w 105"/>
                <a:gd name="T85" fmla="*/ 70 h 103"/>
                <a:gd name="T86" fmla="*/ 104 w 105"/>
                <a:gd name="T87" fmla="*/ 60 h 103"/>
                <a:gd name="T88" fmla="*/ 100 w 105"/>
                <a:gd name="T89" fmla="*/ 47 h 103"/>
                <a:gd name="T90" fmla="*/ 83 w 105"/>
                <a:gd name="T91" fmla="*/ 34 h 103"/>
                <a:gd name="T92" fmla="*/ 84 w 105"/>
                <a:gd name="T93" fmla="*/ 14 h 103"/>
                <a:gd name="T94" fmla="*/ 83 w 105"/>
                <a:gd name="T95" fmla="*/ 8 h 103"/>
                <a:gd name="T96" fmla="*/ 78 w 105"/>
                <a:gd name="T97" fmla="*/ 2 h 103"/>
                <a:gd name="T98" fmla="*/ 71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71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5" y="91"/>
                    <a:pt x="55" y="9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3" y="66"/>
                    <a:pt x="13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0"/>
                  </a:moveTo>
                  <a:cubicBezTo>
                    <a:pt x="69" y="0"/>
                    <a:pt x="66" y="1"/>
                    <a:pt x="64" y="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0" y="6"/>
                    <a:pt x="17" y="7"/>
                    <a:pt x="14" y="9"/>
                  </a:cubicBezTo>
                  <a:cubicBezTo>
                    <a:pt x="11" y="13"/>
                    <a:pt x="9" y="18"/>
                    <a:pt x="11" y="2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0" y="67"/>
                    <a:pt x="2" y="72"/>
                  </a:cubicBezTo>
                  <a:cubicBezTo>
                    <a:pt x="4" y="76"/>
                    <a:pt x="8" y="79"/>
                    <a:pt x="13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7" y="101"/>
                    <a:pt x="52" y="103"/>
                    <a:pt x="56" y="103"/>
                  </a:cubicBezTo>
                  <a:cubicBezTo>
                    <a:pt x="56" y="103"/>
                    <a:pt x="57" y="103"/>
                    <a:pt x="57" y="103"/>
                  </a:cubicBezTo>
                  <a:cubicBezTo>
                    <a:pt x="62" y="103"/>
                    <a:pt x="66" y="99"/>
                    <a:pt x="68" y="9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68"/>
                    <a:pt x="103" y="65"/>
                    <a:pt x="104" y="60"/>
                  </a:cubicBezTo>
                  <a:cubicBezTo>
                    <a:pt x="105" y="55"/>
                    <a:pt x="103" y="50"/>
                    <a:pt x="100" y="47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2" y="5"/>
                    <a:pt x="80" y="3"/>
                    <a:pt x="78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9" name="red star"/>
          <p:cNvGrpSpPr/>
          <p:nvPr/>
        </p:nvGrpSpPr>
        <p:grpSpPr>
          <a:xfrm>
            <a:off x="2301833" y="6157913"/>
            <a:ext cx="296863" cy="301625"/>
            <a:chOff x="987425" y="5888038"/>
            <a:chExt cx="296863" cy="301625"/>
          </a:xfrm>
        </p:grpSpPr>
        <p:sp>
          <p:nvSpPr>
            <p:cNvPr id="272" name="red star"/>
            <p:cNvSpPr>
              <a:spLocks/>
            </p:cNvSpPr>
            <p:nvPr/>
          </p:nvSpPr>
          <p:spPr bwMode="auto">
            <a:xfrm>
              <a:off x="1004888" y="5907088"/>
              <a:ext cx="260350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0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0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1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5" y="83"/>
                    <a:pt x="35" y="83"/>
                  </a:cubicBezTo>
                  <a:cubicBezTo>
                    <a:pt x="32" y="82"/>
                    <a:pt x="30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2" y="2"/>
                    <a:pt x="25" y="1"/>
                  </a:cubicBezTo>
                  <a:cubicBezTo>
                    <a:pt x="25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9" y="9"/>
                    <a:pt x="70" y="9"/>
                  </a:cubicBezTo>
                  <a:cubicBezTo>
                    <a:pt x="71" y="9"/>
                    <a:pt x="73" y="9"/>
                    <a:pt x="75" y="11"/>
                  </a:cubicBezTo>
                  <a:cubicBezTo>
                    <a:pt x="76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8" y="83"/>
                    <a:pt x="36" y="8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star outline"/>
            <p:cNvSpPr>
              <a:spLocks noEditPoints="1"/>
            </p:cNvSpPr>
            <p:nvPr/>
          </p:nvSpPr>
          <p:spPr bwMode="auto">
            <a:xfrm>
              <a:off x="987425" y="5888038"/>
              <a:ext cx="296863" cy="301625"/>
            </a:xfrm>
            <a:custGeom>
              <a:avLst/>
              <a:gdLst>
                <a:gd name="T0" fmla="*/ 34 w 94"/>
                <a:gd name="T1" fmla="*/ 12 h 95"/>
                <a:gd name="T2" fmla="*/ 34 w 94"/>
                <a:gd name="T3" fmla="*/ 13 h 95"/>
                <a:gd name="T4" fmla="*/ 53 w 94"/>
                <a:gd name="T5" fmla="*/ 28 h 95"/>
                <a:gd name="T6" fmla="*/ 75 w 94"/>
                <a:gd name="T7" fmla="*/ 21 h 95"/>
                <a:gd name="T8" fmla="*/ 76 w 94"/>
                <a:gd name="T9" fmla="*/ 21 h 95"/>
                <a:gd name="T10" fmla="*/ 76 w 94"/>
                <a:gd name="T11" fmla="*/ 21 h 95"/>
                <a:gd name="T12" fmla="*/ 76 w 94"/>
                <a:gd name="T13" fmla="*/ 22 h 95"/>
                <a:gd name="T14" fmla="*/ 68 w 94"/>
                <a:gd name="T15" fmla="*/ 44 h 95"/>
                <a:gd name="T16" fmla="*/ 82 w 94"/>
                <a:gd name="T17" fmla="*/ 63 h 95"/>
                <a:gd name="T18" fmla="*/ 82 w 94"/>
                <a:gd name="T19" fmla="*/ 64 h 95"/>
                <a:gd name="T20" fmla="*/ 81 w 94"/>
                <a:gd name="T21" fmla="*/ 65 h 95"/>
                <a:gd name="T22" fmla="*/ 81 w 94"/>
                <a:gd name="T23" fmla="*/ 65 h 95"/>
                <a:gd name="T24" fmla="*/ 81 w 94"/>
                <a:gd name="T25" fmla="*/ 65 h 95"/>
                <a:gd name="T26" fmla="*/ 57 w 94"/>
                <a:gd name="T27" fmla="*/ 64 h 95"/>
                <a:gd name="T28" fmla="*/ 43 w 94"/>
                <a:gd name="T29" fmla="*/ 83 h 95"/>
                <a:gd name="T30" fmla="*/ 42 w 94"/>
                <a:gd name="T31" fmla="*/ 83 h 95"/>
                <a:gd name="T32" fmla="*/ 42 w 94"/>
                <a:gd name="T33" fmla="*/ 83 h 95"/>
                <a:gd name="T34" fmla="*/ 41 w 94"/>
                <a:gd name="T35" fmla="*/ 82 h 95"/>
                <a:gd name="T36" fmla="*/ 35 w 94"/>
                <a:gd name="T37" fmla="*/ 59 h 95"/>
                <a:gd name="T38" fmla="*/ 13 w 94"/>
                <a:gd name="T39" fmla="*/ 51 h 95"/>
                <a:gd name="T40" fmla="*/ 12 w 94"/>
                <a:gd name="T41" fmla="*/ 51 h 95"/>
                <a:gd name="T42" fmla="*/ 12 w 94"/>
                <a:gd name="T43" fmla="*/ 50 h 95"/>
                <a:gd name="T44" fmla="*/ 32 w 94"/>
                <a:gd name="T45" fmla="*/ 37 h 95"/>
                <a:gd name="T46" fmla="*/ 33 w 94"/>
                <a:gd name="T47" fmla="*/ 13 h 95"/>
                <a:gd name="T48" fmla="*/ 33 w 94"/>
                <a:gd name="T49" fmla="*/ 13 h 95"/>
                <a:gd name="T50" fmla="*/ 34 w 94"/>
                <a:gd name="T51" fmla="*/ 12 h 95"/>
                <a:gd name="T52" fmla="*/ 34 w 94"/>
                <a:gd name="T53" fmla="*/ 0 h 95"/>
                <a:gd name="T54" fmla="*/ 28 w 94"/>
                <a:gd name="T55" fmla="*/ 2 h 95"/>
                <a:gd name="T56" fmla="*/ 21 w 94"/>
                <a:gd name="T57" fmla="*/ 13 h 95"/>
                <a:gd name="T58" fmla="*/ 20 w 94"/>
                <a:gd name="T59" fmla="*/ 30 h 95"/>
                <a:gd name="T60" fmla="*/ 6 w 94"/>
                <a:gd name="T61" fmla="*/ 40 h 95"/>
                <a:gd name="T62" fmla="*/ 0 w 94"/>
                <a:gd name="T63" fmla="*/ 52 h 95"/>
                <a:gd name="T64" fmla="*/ 9 w 94"/>
                <a:gd name="T65" fmla="*/ 63 h 95"/>
                <a:gd name="T66" fmla="*/ 25 w 94"/>
                <a:gd name="T67" fmla="*/ 69 h 95"/>
                <a:gd name="T68" fmla="*/ 30 w 94"/>
                <a:gd name="T69" fmla="*/ 85 h 95"/>
                <a:gd name="T70" fmla="*/ 39 w 94"/>
                <a:gd name="T71" fmla="*/ 95 h 95"/>
                <a:gd name="T72" fmla="*/ 40 w 94"/>
                <a:gd name="T73" fmla="*/ 95 h 95"/>
                <a:gd name="T74" fmla="*/ 42 w 94"/>
                <a:gd name="T75" fmla="*/ 95 h 95"/>
                <a:gd name="T76" fmla="*/ 52 w 94"/>
                <a:gd name="T77" fmla="*/ 90 h 95"/>
                <a:gd name="T78" fmla="*/ 63 w 94"/>
                <a:gd name="T79" fmla="*/ 76 h 95"/>
                <a:gd name="T80" fmla="*/ 80 w 94"/>
                <a:gd name="T81" fmla="*/ 77 h 95"/>
                <a:gd name="T82" fmla="*/ 81 w 94"/>
                <a:gd name="T83" fmla="*/ 77 h 95"/>
                <a:gd name="T84" fmla="*/ 87 w 94"/>
                <a:gd name="T85" fmla="*/ 75 h 95"/>
                <a:gd name="T86" fmla="*/ 92 w 94"/>
                <a:gd name="T87" fmla="*/ 70 h 95"/>
                <a:gd name="T88" fmla="*/ 92 w 94"/>
                <a:gd name="T89" fmla="*/ 70 h 95"/>
                <a:gd name="T90" fmla="*/ 91 w 94"/>
                <a:gd name="T91" fmla="*/ 57 h 95"/>
                <a:gd name="T92" fmla="*/ 81 w 94"/>
                <a:gd name="T93" fmla="*/ 42 h 95"/>
                <a:gd name="T94" fmla="*/ 88 w 94"/>
                <a:gd name="T95" fmla="*/ 26 h 95"/>
                <a:gd name="T96" fmla="*/ 85 w 94"/>
                <a:gd name="T97" fmla="*/ 13 h 95"/>
                <a:gd name="T98" fmla="*/ 76 w 94"/>
                <a:gd name="T99" fmla="*/ 9 h 95"/>
                <a:gd name="T100" fmla="*/ 72 w 94"/>
                <a:gd name="T101" fmla="*/ 9 h 95"/>
                <a:gd name="T102" fmla="*/ 55 w 94"/>
                <a:gd name="T103" fmla="*/ 14 h 95"/>
                <a:gd name="T104" fmla="*/ 41 w 94"/>
                <a:gd name="T105" fmla="*/ 3 h 95"/>
                <a:gd name="T106" fmla="*/ 34 w 94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4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1" y="83"/>
                    <a:pt x="41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39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5"/>
                    <a:pt x="41" y="95"/>
                    <a:pt x="42" y="95"/>
                  </a:cubicBezTo>
                  <a:cubicBezTo>
                    <a:pt x="46" y="95"/>
                    <a:pt x="50" y="93"/>
                    <a:pt x="52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4" y="66"/>
                    <a:pt x="94" y="61"/>
                    <a:pt x="91" y="57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9" y="21"/>
                    <a:pt x="88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9" y="2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" name="orange star"/>
          <p:cNvGrpSpPr/>
          <p:nvPr/>
        </p:nvGrpSpPr>
        <p:grpSpPr>
          <a:xfrm>
            <a:off x="3223607" y="73819"/>
            <a:ext cx="300038" cy="298450"/>
            <a:chOff x="3848100" y="687388"/>
            <a:chExt cx="300038" cy="298450"/>
          </a:xfrm>
        </p:grpSpPr>
        <p:sp>
          <p:nvSpPr>
            <p:cNvPr id="217" name="orange star"/>
            <p:cNvSpPr>
              <a:spLocks/>
            </p:cNvSpPr>
            <p:nvPr/>
          </p:nvSpPr>
          <p:spPr bwMode="auto">
            <a:xfrm>
              <a:off x="3867150" y="706438"/>
              <a:ext cx="261938" cy="260350"/>
            </a:xfrm>
            <a:custGeom>
              <a:avLst/>
              <a:gdLst>
                <a:gd name="T0" fmla="*/ 37 w 83"/>
                <a:gd name="T1" fmla="*/ 82 h 82"/>
                <a:gd name="T2" fmla="*/ 36 w 83"/>
                <a:gd name="T3" fmla="*/ 82 h 82"/>
                <a:gd name="T4" fmla="*/ 31 w 83"/>
                <a:gd name="T5" fmla="*/ 77 h 82"/>
                <a:gd name="T6" fmla="*/ 25 w 83"/>
                <a:gd name="T7" fmla="*/ 57 h 82"/>
                <a:gd name="T8" fmla="*/ 5 w 83"/>
                <a:gd name="T9" fmla="*/ 51 h 82"/>
                <a:gd name="T10" fmla="*/ 0 w 83"/>
                <a:gd name="T11" fmla="*/ 46 h 82"/>
                <a:gd name="T12" fmla="*/ 1 w 83"/>
                <a:gd name="T13" fmla="*/ 42 h 82"/>
                <a:gd name="T14" fmla="*/ 3 w 83"/>
                <a:gd name="T15" fmla="*/ 39 h 82"/>
                <a:gd name="T16" fmla="*/ 20 w 83"/>
                <a:gd name="T17" fmla="*/ 27 h 82"/>
                <a:gd name="T18" fmla="*/ 20 w 83"/>
                <a:gd name="T19" fmla="*/ 7 h 82"/>
                <a:gd name="T20" fmla="*/ 24 w 83"/>
                <a:gd name="T21" fmla="*/ 1 h 82"/>
                <a:gd name="T22" fmla="*/ 27 w 83"/>
                <a:gd name="T23" fmla="*/ 0 h 82"/>
                <a:gd name="T24" fmla="*/ 31 w 83"/>
                <a:gd name="T25" fmla="*/ 1 h 82"/>
                <a:gd name="T26" fmla="*/ 47 w 83"/>
                <a:gd name="T27" fmla="*/ 14 h 82"/>
                <a:gd name="T28" fmla="*/ 67 w 83"/>
                <a:gd name="T29" fmla="*/ 7 h 82"/>
                <a:gd name="T30" fmla="*/ 69 w 83"/>
                <a:gd name="T31" fmla="*/ 7 h 82"/>
                <a:gd name="T32" fmla="*/ 74 w 83"/>
                <a:gd name="T33" fmla="*/ 9 h 82"/>
                <a:gd name="T34" fmla="*/ 75 w 83"/>
                <a:gd name="T35" fmla="*/ 16 h 82"/>
                <a:gd name="T36" fmla="*/ 69 w 83"/>
                <a:gd name="T37" fmla="*/ 35 h 82"/>
                <a:gd name="T38" fmla="*/ 81 w 83"/>
                <a:gd name="T39" fmla="*/ 52 h 82"/>
                <a:gd name="T40" fmla="*/ 81 w 83"/>
                <a:gd name="T41" fmla="*/ 59 h 82"/>
                <a:gd name="T42" fmla="*/ 75 w 83"/>
                <a:gd name="T43" fmla="*/ 63 h 82"/>
                <a:gd name="T44" fmla="*/ 55 w 83"/>
                <a:gd name="T45" fmla="*/ 62 h 82"/>
                <a:gd name="T46" fmla="*/ 43 w 83"/>
                <a:gd name="T47" fmla="*/ 79 h 82"/>
                <a:gd name="T48" fmla="*/ 37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37" y="82"/>
                  </a:moveTo>
                  <a:cubicBezTo>
                    <a:pt x="37" y="82"/>
                    <a:pt x="36" y="82"/>
                    <a:pt x="36" y="82"/>
                  </a:cubicBezTo>
                  <a:cubicBezTo>
                    <a:pt x="33" y="82"/>
                    <a:pt x="31" y="80"/>
                    <a:pt x="31" y="7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4"/>
                    <a:pt x="21" y="2"/>
                    <a:pt x="24" y="1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8" y="0"/>
                    <a:pt x="29" y="0"/>
                    <a:pt x="31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8" y="7"/>
                    <a:pt x="69" y="7"/>
                  </a:cubicBezTo>
                  <a:cubicBezTo>
                    <a:pt x="71" y="7"/>
                    <a:pt x="72" y="8"/>
                    <a:pt x="74" y="9"/>
                  </a:cubicBezTo>
                  <a:cubicBezTo>
                    <a:pt x="76" y="11"/>
                    <a:pt x="76" y="13"/>
                    <a:pt x="75" y="1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4"/>
                    <a:pt x="83" y="57"/>
                    <a:pt x="81" y="59"/>
                  </a:cubicBezTo>
                  <a:cubicBezTo>
                    <a:pt x="80" y="61"/>
                    <a:pt x="78" y="63"/>
                    <a:pt x="75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star outline"/>
            <p:cNvSpPr>
              <a:spLocks noEditPoints="1"/>
            </p:cNvSpPr>
            <p:nvPr/>
          </p:nvSpPr>
          <p:spPr bwMode="auto">
            <a:xfrm>
              <a:off x="3848100" y="687388"/>
              <a:ext cx="300038" cy="298450"/>
            </a:xfrm>
            <a:custGeom>
              <a:avLst/>
              <a:gdLst>
                <a:gd name="T0" fmla="*/ 33 w 95"/>
                <a:gd name="T1" fmla="*/ 12 h 94"/>
                <a:gd name="T2" fmla="*/ 33 w 95"/>
                <a:gd name="T3" fmla="*/ 12 h 94"/>
                <a:gd name="T4" fmla="*/ 52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5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2 w 95"/>
                <a:gd name="T17" fmla="*/ 62 h 94"/>
                <a:gd name="T18" fmla="*/ 82 w 95"/>
                <a:gd name="T19" fmla="*/ 62 h 94"/>
                <a:gd name="T20" fmla="*/ 81 w 95"/>
                <a:gd name="T21" fmla="*/ 63 h 94"/>
                <a:gd name="T22" fmla="*/ 81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3 w 95"/>
                <a:gd name="T29" fmla="*/ 82 h 94"/>
                <a:gd name="T30" fmla="*/ 43 w 95"/>
                <a:gd name="T31" fmla="*/ 82 h 94"/>
                <a:gd name="T32" fmla="*/ 42 w 95"/>
                <a:gd name="T33" fmla="*/ 81 h 94"/>
                <a:gd name="T34" fmla="*/ 35 w 95"/>
                <a:gd name="T35" fmla="*/ 59 h 94"/>
                <a:gd name="T36" fmla="*/ 13 w 95"/>
                <a:gd name="T37" fmla="*/ 51 h 94"/>
                <a:gd name="T38" fmla="*/ 12 w 95"/>
                <a:gd name="T39" fmla="*/ 51 h 94"/>
                <a:gd name="T40" fmla="*/ 12 w 95"/>
                <a:gd name="T41" fmla="*/ 50 h 94"/>
                <a:gd name="T42" fmla="*/ 12 w 95"/>
                <a:gd name="T43" fmla="*/ 50 h 94"/>
                <a:gd name="T44" fmla="*/ 32 w 95"/>
                <a:gd name="T45" fmla="*/ 37 h 94"/>
                <a:gd name="T46" fmla="*/ 32 w 95"/>
                <a:gd name="T47" fmla="*/ 13 h 94"/>
                <a:gd name="T48" fmla="*/ 32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7 w 95"/>
                <a:gd name="T55" fmla="*/ 1 h 94"/>
                <a:gd name="T56" fmla="*/ 20 w 95"/>
                <a:gd name="T57" fmla="*/ 13 h 94"/>
                <a:gd name="T58" fmla="*/ 20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45 h 94"/>
                <a:gd name="T66" fmla="*/ 0 w 95"/>
                <a:gd name="T67" fmla="*/ 53 h 94"/>
                <a:gd name="T68" fmla="*/ 9 w 95"/>
                <a:gd name="T69" fmla="*/ 63 h 94"/>
                <a:gd name="T70" fmla="*/ 26 w 95"/>
                <a:gd name="T71" fmla="*/ 68 h 94"/>
                <a:gd name="T72" fmla="*/ 31 w 95"/>
                <a:gd name="T73" fmla="*/ 85 h 94"/>
                <a:gd name="T74" fmla="*/ 41 w 95"/>
                <a:gd name="T75" fmla="*/ 94 h 94"/>
                <a:gd name="T76" fmla="*/ 43 w 95"/>
                <a:gd name="T77" fmla="*/ 94 h 94"/>
                <a:gd name="T78" fmla="*/ 53 w 95"/>
                <a:gd name="T79" fmla="*/ 89 h 94"/>
                <a:gd name="T80" fmla="*/ 64 w 95"/>
                <a:gd name="T81" fmla="*/ 74 h 94"/>
                <a:gd name="T82" fmla="*/ 81 w 95"/>
                <a:gd name="T83" fmla="*/ 75 h 94"/>
                <a:gd name="T84" fmla="*/ 81 w 95"/>
                <a:gd name="T85" fmla="*/ 75 h 94"/>
                <a:gd name="T86" fmla="*/ 93 w 95"/>
                <a:gd name="T87" fmla="*/ 68 h 94"/>
                <a:gd name="T88" fmla="*/ 92 w 95"/>
                <a:gd name="T89" fmla="*/ 54 h 94"/>
                <a:gd name="T90" fmla="*/ 81 w 95"/>
                <a:gd name="T91" fmla="*/ 40 h 94"/>
                <a:gd name="T92" fmla="*/ 87 w 95"/>
                <a:gd name="T93" fmla="*/ 24 h 94"/>
                <a:gd name="T94" fmla="*/ 84 w 95"/>
                <a:gd name="T95" fmla="*/ 11 h 94"/>
                <a:gd name="T96" fmla="*/ 75 w 95"/>
                <a:gd name="T97" fmla="*/ 7 h 94"/>
                <a:gd name="T98" fmla="*/ 71 w 95"/>
                <a:gd name="T99" fmla="*/ 8 h 94"/>
                <a:gd name="T100" fmla="*/ 54 w 95"/>
                <a:gd name="T101" fmla="*/ 13 h 94"/>
                <a:gd name="T102" fmla="*/ 40 w 95"/>
                <a:gd name="T103" fmla="*/ 3 h 94"/>
                <a:gd name="T104" fmla="*/ 33 w 95"/>
                <a:gd name="T10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20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2" y="82"/>
                    <a:pt x="42" y="8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7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1"/>
                    <a:pt x="3" y="43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0" y="47"/>
                    <a:pt x="0" y="50"/>
                    <a:pt x="0" y="53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90"/>
                    <a:pt x="36" y="93"/>
                    <a:pt x="41" y="94"/>
                  </a:cubicBezTo>
                  <a:cubicBezTo>
                    <a:pt x="42" y="94"/>
                    <a:pt x="42" y="94"/>
                    <a:pt x="43" y="94"/>
                  </a:cubicBezTo>
                  <a:cubicBezTo>
                    <a:pt x="47" y="94"/>
                    <a:pt x="51" y="92"/>
                    <a:pt x="53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6" y="75"/>
                    <a:pt x="90" y="72"/>
                    <a:pt x="93" y="68"/>
                  </a:cubicBezTo>
                  <a:cubicBezTo>
                    <a:pt x="95" y="64"/>
                    <a:pt x="94" y="58"/>
                    <a:pt x="92" y="54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19"/>
                    <a:pt x="87" y="14"/>
                    <a:pt x="84" y="11"/>
                  </a:cubicBezTo>
                  <a:cubicBezTo>
                    <a:pt x="82" y="8"/>
                    <a:pt x="78" y="7"/>
                    <a:pt x="75" y="7"/>
                  </a:cubicBezTo>
                  <a:cubicBezTo>
                    <a:pt x="74" y="7"/>
                    <a:pt x="72" y="7"/>
                    <a:pt x="71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1"/>
                    <a:pt x="3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8" name="Текст 1"/>
          <p:cNvSpPr>
            <a:spLocks noGrp="1"/>
          </p:cNvSpPr>
          <p:nvPr/>
        </p:nvSpPr>
        <p:spPr bwMode="auto">
          <a:xfrm>
            <a:off x="1667625" y="8314593"/>
            <a:ext cx="3852672" cy="6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" pitchFamily="64" charset="2"/>
              <a:buNone/>
              <a:defRPr/>
            </a:pPr>
            <a:r>
              <a:rPr lang="ru-RU" dirty="0" smtClean="0"/>
              <a:t>	</a:t>
            </a:r>
            <a:r>
              <a:rPr lang="ru-RU" sz="1800" dirty="0" smtClean="0"/>
              <a:t>Шоколад производят из какао-бобов. Какао-бобами называют семена из плодов какао-деревьев, которые произрастают в теплом и влажном климате, в полумраке,  в тени высоких деревьев, Северной и Южной Америки, Австралии и некоторых островов Азии.</a:t>
            </a: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02538" y="890441"/>
            <a:ext cx="5213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  <a:cs typeface="Arial" panose="020B0604020202020204" pitchFamily="34" charset="0"/>
              </a:rPr>
              <a:t>Экскурсия в «прачечную»</a:t>
            </a:r>
            <a:endParaRPr lang="ru-RU" sz="320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75" y="1591280"/>
            <a:ext cx="5114075" cy="511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33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Эксперименты</a:t>
            </a:r>
            <a:endParaRPr lang="ru-RU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38"/>
            <a:ext cx="5120680" cy="5013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953595"/>
            <a:ext cx="450912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14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67" y="2924944"/>
            <a:ext cx="4203848" cy="37568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48" y="322370"/>
            <a:ext cx="3724985" cy="447478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" y="452669"/>
            <a:ext cx="4803998" cy="6405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57" y="895366"/>
            <a:ext cx="4139952" cy="55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38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600450"/>
            <a:ext cx="4085112" cy="3063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35019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Художественное творчество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175" y="873414"/>
            <a:ext cx="3651870" cy="48691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grpSp>
        <p:nvGrpSpPr>
          <p:cNvPr id="3" name="blue star"/>
          <p:cNvGrpSpPr/>
          <p:nvPr/>
        </p:nvGrpSpPr>
        <p:grpSpPr>
          <a:xfrm>
            <a:off x="1714480" y="5000636"/>
            <a:ext cx="414338" cy="430213"/>
            <a:chOff x="615950" y="3259138"/>
            <a:chExt cx="414338" cy="430213"/>
          </a:xfrm>
        </p:grpSpPr>
        <p:sp>
          <p:nvSpPr>
            <p:cNvPr id="151" name="blue star"/>
            <p:cNvSpPr>
              <a:spLocks/>
            </p:cNvSpPr>
            <p:nvPr/>
          </p:nvSpPr>
          <p:spPr bwMode="auto">
            <a:xfrm>
              <a:off x="635000" y="3278188"/>
              <a:ext cx="376238" cy="392113"/>
            </a:xfrm>
            <a:custGeom>
              <a:avLst/>
              <a:gdLst>
                <a:gd name="T0" fmla="*/ 46 w 119"/>
                <a:gd name="T1" fmla="*/ 124 h 124"/>
                <a:gd name="T2" fmla="*/ 44 w 119"/>
                <a:gd name="T3" fmla="*/ 123 h 124"/>
                <a:gd name="T4" fmla="*/ 39 w 119"/>
                <a:gd name="T5" fmla="*/ 117 h 124"/>
                <a:gd name="T6" fmla="*/ 35 w 119"/>
                <a:gd name="T7" fmla="*/ 83 h 124"/>
                <a:gd name="T8" fmla="*/ 4 w 119"/>
                <a:gd name="T9" fmla="*/ 68 h 124"/>
                <a:gd name="T10" fmla="*/ 0 w 119"/>
                <a:gd name="T11" fmla="*/ 62 h 124"/>
                <a:gd name="T12" fmla="*/ 4 w 119"/>
                <a:gd name="T13" fmla="*/ 55 h 124"/>
                <a:gd name="T14" fmla="*/ 35 w 119"/>
                <a:gd name="T15" fmla="*/ 40 h 124"/>
                <a:gd name="T16" fmla="*/ 40 w 119"/>
                <a:gd name="T17" fmla="*/ 6 h 124"/>
                <a:gd name="T18" fmla="*/ 45 w 119"/>
                <a:gd name="T19" fmla="*/ 1 h 124"/>
                <a:gd name="T20" fmla="*/ 47 w 119"/>
                <a:gd name="T21" fmla="*/ 0 h 124"/>
                <a:gd name="T22" fmla="*/ 53 w 119"/>
                <a:gd name="T23" fmla="*/ 3 h 124"/>
                <a:gd name="T24" fmla="*/ 76 w 119"/>
                <a:gd name="T25" fmla="*/ 27 h 124"/>
                <a:gd name="T26" fmla="*/ 110 w 119"/>
                <a:gd name="T27" fmla="*/ 22 h 124"/>
                <a:gd name="T28" fmla="*/ 111 w 119"/>
                <a:gd name="T29" fmla="*/ 22 h 124"/>
                <a:gd name="T30" fmla="*/ 117 w 119"/>
                <a:gd name="T31" fmla="*/ 25 h 124"/>
                <a:gd name="T32" fmla="*/ 117 w 119"/>
                <a:gd name="T33" fmla="*/ 32 h 124"/>
                <a:gd name="T34" fmla="*/ 101 w 119"/>
                <a:gd name="T35" fmla="*/ 63 h 124"/>
                <a:gd name="T36" fmla="*/ 117 w 119"/>
                <a:gd name="T37" fmla="*/ 93 h 124"/>
                <a:gd name="T38" fmla="*/ 116 w 119"/>
                <a:gd name="T39" fmla="*/ 101 h 124"/>
                <a:gd name="T40" fmla="*/ 113 w 119"/>
                <a:gd name="T41" fmla="*/ 103 h 124"/>
                <a:gd name="T42" fmla="*/ 110 w 119"/>
                <a:gd name="T43" fmla="*/ 104 h 124"/>
                <a:gd name="T44" fmla="*/ 109 w 119"/>
                <a:gd name="T45" fmla="*/ 103 h 124"/>
                <a:gd name="T46" fmla="*/ 75 w 119"/>
                <a:gd name="T47" fmla="*/ 97 h 124"/>
                <a:gd name="T48" fmla="*/ 51 w 119"/>
                <a:gd name="T49" fmla="*/ 122 h 124"/>
                <a:gd name="T50" fmla="*/ 46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46" y="124"/>
                  </a:moveTo>
                  <a:cubicBezTo>
                    <a:pt x="46" y="124"/>
                    <a:pt x="45" y="123"/>
                    <a:pt x="44" y="123"/>
                  </a:cubicBezTo>
                  <a:cubicBezTo>
                    <a:pt x="41" y="122"/>
                    <a:pt x="39" y="120"/>
                    <a:pt x="39" y="117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7"/>
                    <a:pt x="0" y="64"/>
                    <a:pt x="0" y="62"/>
                  </a:cubicBezTo>
                  <a:cubicBezTo>
                    <a:pt x="0" y="59"/>
                    <a:pt x="2" y="56"/>
                    <a:pt x="4" y="5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4"/>
                    <a:pt x="43" y="2"/>
                    <a:pt x="45" y="1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9" y="0"/>
                    <a:pt x="51" y="1"/>
                    <a:pt x="53" y="3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3" y="22"/>
                    <a:pt x="116" y="23"/>
                    <a:pt x="117" y="25"/>
                  </a:cubicBezTo>
                  <a:cubicBezTo>
                    <a:pt x="119" y="27"/>
                    <a:pt x="119" y="30"/>
                    <a:pt x="117" y="3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8" y="95"/>
                    <a:pt x="118" y="98"/>
                    <a:pt x="116" y="101"/>
                  </a:cubicBezTo>
                  <a:cubicBezTo>
                    <a:pt x="115" y="102"/>
                    <a:pt x="114" y="103"/>
                    <a:pt x="113" y="103"/>
                  </a:cubicBezTo>
                  <a:cubicBezTo>
                    <a:pt x="112" y="103"/>
                    <a:pt x="111" y="104"/>
                    <a:pt x="110" y="104"/>
                  </a:cubicBezTo>
                  <a:cubicBezTo>
                    <a:pt x="110" y="104"/>
                    <a:pt x="110" y="103"/>
                    <a:pt x="109" y="10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0" y="123"/>
                    <a:pt x="48" y="124"/>
                    <a:pt x="46" y="1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star outline"/>
            <p:cNvSpPr>
              <a:spLocks noEditPoints="1"/>
            </p:cNvSpPr>
            <p:nvPr/>
          </p:nvSpPr>
          <p:spPr bwMode="auto">
            <a:xfrm>
              <a:off x="615950" y="3259138"/>
              <a:ext cx="414338" cy="430213"/>
            </a:xfrm>
            <a:custGeom>
              <a:avLst/>
              <a:gdLst>
                <a:gd name="T0" fmla="*/ 53 w 131"/>
                <a:gd name="T1" fmla="*/ 12 h 136"/>
                <a:gd name="T2" fmla="*/ 54 w 131"/>
                <a:gd name="T3" fmla="*/ 13 h 136"/>
                <a:gd name="T4" fmla="*/ 80 w 131"/>
                <a:gd name="T5" fmla="*/ 40 h 136"/>
                <a:gd name="T6" fmla="*/ 117 w 131"/>
                <a:gd name="T7" fmla="*/ 34 h 136"/>
                <a:gd name="T8" fmla="*/ 117 w 131"/>
                <a:gd name="T9" fmla="*/ 34 h 136"/>
                <a:gd name="T10" fmla="*/ 118 w 131"/>
                <a:gd name="T11" fmla="*/ 34 h 136"/>
                <a:gd name="T12" fmla="*/ 118 w 131"/>
                <a:gd name="T13" fmla="*/ 36 h 136"/>
                <a:gd name="T14" fmla="*/ 100 w 131"/>
                <a:gd name="T15" fmla="*/ 69 h 136"/>
                <a:gd name="T16" fmla="*/ 117 w 131"/>
                <a:gd name="T17" fmla="*/ 102 h 136"/>
                <a:gd name="T18" fmla="*/ 117 w 131"/>
                <a:gd name="T19" fmla="*/ 103 h 136"/>
                <a:gd name="T20" fmla="*/ 117 w 131"/>
                <a:gd name="T21" fmla="*/ 103 h 136"/>
                <a:gd name="T22" fmla="*/ 116 w 131"/>
                <a:gd name="T23" fmla="*/ 104 h 136"/>
                <a:gd name="T24" fmla="*/ 116 w 131"/>
                <a:gd name="T25" fmla="*/ 104 h 136"/>
                <a:gd name="T26" fmla="*/ 79 w 131"/>
                <a:gd name="T27" fmla="*/ 97 h 136"/>
                <a:gd name="T28" fmla="*/ 53 w 131"/>
                <a:gd name="T29" fmla="*/ 123 h 136"/>
                <a:gd name="T30" fmla="*/ 52 w 131"/>
                <a:gd name="T31" fmla="*/ 124 h 136"/>
                <a:gd name="T32" fmla="*/ 52 w 131"/>
                <a:gd name="T33" fmla="*/ 124 h 136"/>
                <a:gd name="T34" fmla="*/ 51 w 131"/>
                <a:gd name="T35" fmla="*/ 123 h 136"/>
                <a:gd name="T36" fmla="*/ 46 w 131"/>
                <a:gd name="T37" fmla="*/ 86 h 136"/>
                <a:gd name="T38" fmla="*/ 13 w 131"/>
                <a:gd name="T39" fmla="*/ 69 h 136"/>
                <a:gd name="T40" fmla="*/ 12 w 131"/>
                <a:gd name="T41" fmla="*/ 68 h 136"/>
                <a:gd name="T42" fmla="*/ 13 w 131"/>
                <a:gd name="T43" fmla="*/ 67 h 136"/>
                <a:gd name="T44" fmla="*/ 46 w 131"/>
                <a:gd name="T45" fmla="*/ 50 h 136"/>
                <a:gd name="T46" fmla="*/ 52 w 131"/>
                <a:gd name="T47" fmla="*/ 13 h 136"/>
                <a:gd name="T48" fmla="*/ 53 w 131"/>
                <a:gd name="T49" fmla="*/ 12 h 136"/>
                <a:gd name="T50" fmla="*/ 53 w 131"/>
                <a:gd name="T51" fmla="*/ 12 h 136"/>
                <a:gd name="T52" fmla="*/ 53 w 131"/>
                <a:gd name="T53" fmla="*/ 0 h 136"/>
                <a:gd name="T54" fmla="*/ 49 w 131"/>
                <a:gd name="T55" fmla="*/ 1 h 136"/>
                <a:gd name="T56" fmla="*/ 40 w 131"/>
                <a:gd name="T57" fmla="*/ 11 h 136"/>
                <a:gd name="T58" fmla="*/ 36 w 131"/>
                <a:gd name="T59" fmla="*/ 42 h 136"/>
                <a:gd name="T60" fmla="*/ 8 w 131"/>
                <a:gd name="T61" fmla="*/ 56 h 136"/>
                <a:gd name="T62" fmla="*/ 0 w 131"/>
                <a:gd name="T63" fmla="*/ 67 h 136"/>
                <a:gd name="T64" fmla="*/ 7 w 131"/>
                <a:gd name="T65" fmla="*/ 79 h 136"/>
                <a:gd name="T66" fmla="*/ 35 w 131"/>
                <a:gd name="T67" fmla="*/ 93 h 136"/>
                <a:gd name="T68" fmla="*/ 39 w 131"/>
                <a:gd name="T69" fmla="*/ 124 h 136"/>
                <a:gd name="T70" fmla="*/ 48 w 131"/>
                <a:gd name="T71" fmla="*/ 135 h 136"/>
                <a:gd name="T72" fmla="*/ 52 w 131"/>
                <a:gd name="T73" fmla="*/ 136 h 136"/>
                <a:gd name="T74" fmla="*/ 62 w 131"/>
                <a:gd name="T75" fmla="*/ 132 h 136"/>
                <a:gd name="T76" fmla="*/ 83 w 131"/>
                <a:gd name="T77" fmla="*/ 110 h 136"/>
                <a:gd name="T78" fmla="*/ 114 w 131"/>
                <a:gd name="T79" fmla="*/ 115 h 136"/>
                <a:gd name="T80" fmla="*/ 116 w 131"/>
                <a:gd name="T81" fmla="*/ 116 h 136"/>
                <a:gd name="T82" fmla="*/ 120 w 131"/>
                <a:gd name="T83" fmla="*/ 115 h 136"/>
                <a:gd name="T84" fmla="*/ 121 w 131"/>
                <a:gd name="T85" fmla="*/ 115 h 136"/>
                <a:gd name="T86" fmla="*/ 127 w 131"/>
                <a:gd name="T87" fmla="*/ 110 h 136"/>
                <a:gd name="T88" fmla="*/ 128 w 131"/>
                <a:gd name="T89" fmla="*/ 96 h 136"/>
                <a:gd name="T90" fmla="*/ 114 w 131"/>
                <a:gd name="T91" fmla="*/ 69 h 136"/>
                <a:gd name="T92" fmla="*/ 129 w 131"/>
                <a:gd name="T93" fmla="*/ 41 h 136"/>
                <a:gd name="T94" fmla="*/ 128 w 131"/>
                <a:gd name="T95" fmla="*/ 27 h 136"/>
                <a:gd name="T96" fmla="*/ 117 w 131"/>
                <a:gd name="T97" fmla="*/ 22 h 136"/>
                <a:gd name="T98" fmla="*/ 115 w 131"/>
                <a:gd name="T99" fmla="*/ 22 h 136"/>
                <a:gd name="T100" fmla="*/ 84 w 131"/>
                <a:gd name="T101" fmla="*/ 27 h 136"/>
                <a:gd name="T102" fmla="*/ 63 w 131"/>
                <a:gd name="T103" fmla="*/ 4 h 136"/>
                <a:gd name="T104" fmla="*/ 53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53" y="12"/>
                  </a:moveTo>
                  <a:cubicBezTo>
                    <a:pt x="54" y="12"/>
                    <a:pt x="54" y="12"/>
                    <a:pt x="54" y="1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8" y="35"/>
                    <a:pt x="118" y="35"/>
                    <a:pt x="118" y="36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8" y="102"/>
                    <a:pt x="118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4"/>
                    <a:pt x="117" y="104"/>
                    <a:pt x="11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3" y="124"/>
                    <a:pt x="52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2" y="67"/>
                    <a:pt x="13" y="67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53" y="0"/>
                  </a:moveTo>
                  <a:cubicBezTo>
                    <a:pt x="52" y="0"/>
                    <a:pt x="51" y="1"/>
                    <a:pt x="49" y="1"/>
                  </a:cubicBezTo>
                  <a:cubicBezTo>
                    <a:pt x="45" y="2"/>
                    <a:pt x="41" y="6"/>
                    <a:pt x="40" y="1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3" y="58"/>
                    <a:pt x="0" y="62"/>
                    <a:pt x="0" y="67"/>
                  </a:cubicBezTo>
                  <a:cubicBezTo>
                    <a:pt x="0" y="72"/>
                    <a:pt x="3" y="77"/>
                    <a:pt x="7" y="79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9"/>
                    <a:pt x="43" y="133"/>
                    <a:pt x="48" y="135"/>
                  </a:cubicBezTo>
                  <a:cubicBezTo>
                    <a:pt x="49" y="135"/>
                    <a:pt x="51" y="136"/>
                    <a:pt x="52" y="136"/>
                  </a:cubicBezTo>
                  <a:cubicBezTo>
                    <a:pt x="56" y="136"/>
                    <a:pt x="59" y="134"/>
                    <a:pt x="62" y="132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6" y="116"/>
                    <a:pt x="116" y="116"/>
                  </a:cubicBezTo>
                  <a:cubicBezTo>
                    <a:pt x="118" y="116"/>
                    <a:pt x="119" y="115"/>
                    <a:pt x="120" y="115"/>
                  </a:cubicBezTo>
                  <a:cubicBezTo>
                    <a:pt x="120" y="115"/>
                    <a:pt x="121" y="115"/>
                    <a:pt x="121" y="115"/>
                  </a:cubicBezTo>
                  <a:cubicBezTo>
                    <a:pt x="123" y="114"/>
                    <a:pt x="125" y="112"/>
                    <a:pt x="127" y="110"/>
                  </a:cubicBezTo>
                  <a:cubicBezTo>
                    <a:pt x="130" y="106"/>
                    <a:pt x="130" y="101"/>
                    <a:pt x="128" y="9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1" y="37"/>
                    <a:pt x="131" y="31"/>
                    <a:pt x="128" y="27"/>
                  </a:cubicBezTo>
                  <a:cubicBezTo>
                    <a:pt x="125" y="24"/>
                    <a:pt x="121" y="22"/>
                    <a:pt x="117" y="22"/>
                  </a:cubicBezTo>
                  <a:cubicBezTo>
                    <a:pt x="117" y="22"/>
                    <a:pt x="116" y="22"/>
                    <a:pt x="115" y="22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yellow star"/>
          <p:cNvGrpSpPr/>
          <p:nvPr/>
        </p:nvGrpSpPr>
        <p:grpSpPr>
          <a:xfrm>
            <a:off x="2928926" y="4643446"/>
            <a:ext cx="433388" cy="420688"/>
            <a:chOff x="92075" y="1617663"/>
            <a:chExt cx="433388" cy="420688"/>
          </a:xfrm>
        </p:grpSpPr>
        <p:sp>
          <p:nvSpPr>
            <p:cNvPr id="155" name="yellow star"/>
            <p:cNvSpPr>
              <a:spLocks/>
            </p:cNvSpPr>
            <p:nvPr/>
          </p:nvSpPr>
          <p:spPr bwMode="auto">
            <a:xfrm>
              <a:off x="114300" y="1636713"/>
              <a:ext cx="388938" cy="382588"/>
            </a:xfrm>
            <a:custGeom>
              <a:avLst/>
              <a:gdLst>
                <a:gd name="T0" fmla="*/ 34 w 123"/>
                <a:gd name="T1" fmla="*/ 121 h 121"/>
                <a:gd name="T2" fmla="*/ 30 w 123"/>
                <a:gd name="T3" fmla="*/ 120 h 121"/>
                <a:gd name="T4" fmla="*/ 27 w 123"/>
                <a:gd name="T5" fmla="*/ 113 h 121"/>
                <a:gd name="T6" fmla="*/ 29 w 123"/>
                <a:gd name="T7" fmla="*/ 79 h 121"/>
                <a:gd name="T8" fmla="*/ 3 w 123"/>
                <a:gd name="T9" fmla="*/ 57 h 121"/>
                <a:gd name="T10" fmla="*/ 0 w 123"/>
                <a:gd name="T11" fmla="*/ 50 h 121"/>
                <a:gd name="T12" fmla="*/ 6 w 123"/>
                <a:gd name="T13" fmla="*/ 45 h 121"/>
                <a:gd name="T14" fmla="*/ 39 w 123"/>
                <a:gd name="T15" fmla="*/ 37 h 121"/>
                <a:gd name="T16" fmla="*/ 51 w 123"/>
                <a:gd name="T17" fmla="*/ 5 h 121"/>
                <a:gd name="T18" fmla="*/ 57 w 123"/>
                <a:gd name="T19" fmla="*/ 0 h 121"/>
                <a:gd name="T20" fmla="*/ 58 w 123"/>
                <a:gd name="T21" fmla="*/ 0 h 121"/>
                <a:gd name="T22" fmla="*/ 64 w 123"/>
                <a:gd name="T23" fmla="*/ 3 h 121"/>
                <a:gd name="T24" fmla="*/ 82 w 123"/>
                <a:gd name="T25" fmla="*/ 33 h 121"/>
                <a:gd name="T26" fmla="*/ 116 w 123"/>
                <a:gd name="T27" fmla="*/ 34 h 121"/>
                <a:gd name="T28" fmla="*/ 122 w 123"/>
                <a:gd name="T29" fmla="*/ 39 h 121"/>
                <a:gd name="T30" fmla="*/ 121 w 123"/>
                <a:gd name="T31" fmla="*/ 46 h 121"/>
                <a:gd name="T32" fmla="*/ 99 w 123"/>
                <a:gd name="T33" fmla="*/ 72 h 121"/>
                <a:gd name="T34" fmla="*/ 108 w 123"/>
                <a:gd name="T35" fmla="*/ 105 h 121"/>
                <a:gd name="T36" fmla="*/ 106 w 123"/>
                <a:gd name="T37" fmla="*/ 113 h 121"/>
                <a:gd name="T38" fmla="*/ 102 w 123"/>
                <a:gd name="T39" fmla="*/ 114 h 121"/>
                <a:gd name="T40" fmla="*/ 101 w 123"/>
                <a:gd name="T41" fmla="*/ 114 h 121"/>
                <a:gd name="T42" fmla="*/ 98 w 123"/>
                <a:gd name="T43" fmla="*/ 114 h 121"/>
                <a:gd name="T44" fmla="*/ 67 w 123"/>
                <a:gd name="T45" fmla="*/ 101 h 121"/>
                <a:gd name="T46" fmla="*/ 38 w 123"/>
                <a:gd name="T47" fmla="*/ 119 h 121"/>
                <a:gd name="T48" fmla="*/ 34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34" y="121"/>
                  </a:moveTo>
                  <a:cubicBezTo>
                    <a:pt x="33" y="121"/>
                    <a:pt x="31" y="120"/>
                    <a:pt x="30" y="120"/>
                  </a:cubicBezTo>
                  <a:cubicBezTo>
                    <a:pt x="28" y="118"/>
                    <a:pt x="27" y="116"/>
                    <a:pt x="27" y="113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5"/>
                    <a:pt x="0" y="53"/>
                    <a:pt x="0" y="50"/>
                  </a:cubicBezTo>
                  <a:cubicBezTo>
                    <a:pt x="1" y="47"/>
                    <a:pt x="3" y="45"/>
                    <a:pt x="6" y="4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2"/>
                    <a:pt x="55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60" y="0"/>
                    <a:pt x="63" y="1"/>
                    <a:pt x="64" y="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9" y="35"/>
                    <a:pt x="121" y="36"/>
                    <a:pt x="122" y="39"/>
                  </a:cubicBezTo>
                  <a:cubicBezTo>
                    <a:pt x="123" y="41"/>
                    <a:pt x="123" y="44"/>
                    <a:pt x="121" y="46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9" y="108"/>
                    <a:pt x="108" y="111"/>
                    <a:pt x="106" y="113"/>
                  </a:cubicBezTo>
                  <a:cubicBezTo>
                    <a:pt x="105" y="114"/>
                    <a:pt x="103" y="114"/>
                    <a:pt x="102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0" y="114"/>
                    <a:pt x="99" y="114"/>
                    <a:pt x="98" y="114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7" y="120"/>
                    <a:pt x="35" y="121"/>
                    <a:pt x="34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star outline"/>
            <p:cNvSpPr>
              <a:spLocks noEditPoints="1"/>
            </p:cNvSpPr>
            <p:nvPr/>
          </p:nvSpPr>
          <p:spPr bwMode="auto">
            <a:xfrm>
              <a:off x="92075" y="1617663"/>
              <a:ext cx="433388" cy="420688"/>
            </a:xfrm>
            <a:custGeom>
              <a:avLst/>
              <a:gdLst>
                <a:gd name="T0" fmla="*/ 65 w 137"/>
                <a:gd name="T1" fmla="*/ 12 h 133"/>
                <a:gd name="T2" fmla="*/ 66 w 137"/>
                <a:gd name="T3" fmla="*/ 13 h 133"/>
                <a:gd name="T4" fmla="*/ 85 w 137"/>
                <a:gd name="T5" fmla="*/ 44 h 133"/>
                <a:gd name="T6" fmla="*/ 123 w 137"/>
                <a:gd name="T7" fmla="*/ 46 h 133"/>
                <a:gd name="T8" fmla="*/ 124 w 137"/>
                <a:gd name="T9" fmla="*/ 47 h 133"/>
                <a:gd name="T10" fmla="*/ 124 w 137"/>
                <a:gd name="T11" fmla="*/ 48 h 133"/>
                <a:gd name="T12" fmla="*/ 99 w 137"/>
                <a:gd name="T13" fmla="*/ 77 h 133"/>
                <a:gd name="T14" fmla="*/ 109 w 137"/>
                <a:gd name="T15" fmla="*/ 113 h 133"/>
                <a:gd name="T16" fmla="*/ 109 w 137"/>
                <a:gd name="T17" fmla="*/ 114 h 133"/>
                <a:gd name="T18" fmla="*/ 108 w 137"/>
                <a:gd name="T19" fmla="*/ 114 h 133"/>
                <a:gd name="T20" fmla="*/ 108 w 137"/>
                <a:gd name="T21" fmla="*/ 114 h 133"/>
                <a:gd name="T22" fmla="*/ 108 w 137"/>
                <a:gd name="T23" fmla="*/ 114 h 133"/>
                <a:gd name="T24" fmla="*/ 73 w 137"/>
                <a:gd name="T25" fmla="*/ 100 h 133"/>
                <a:gd name="T26" fmla="*/ 42 w 137"/>
                <a:gd name="T27" fmla="*/ 120 h 133"/>
                <a:gd name="T28" fmla="*/ 41 w 137"/>
                <a:gd name="T29" fmla="*/ 121 h 133"/>
                <a:gd name="T30" fmla="*/ 40 w 137"/>
                <a:gd name="T31" fmla="*/ 120 h 133"/>
                <a:gd name="T32" fmla="*/ 40 w 137"/>
                <a:gd name="T33" fmla="*/ 119 h 133"/>
                <a:gd name="T34" fmla="*/ 43 w 137"/>
                <a:gd name="T35" fmla="*/ 82 h 133"/>
                <a:gd name="T36" fmla="*/ 14 w 137"/>
                <a:gd name="T37" fmla="*/ 59 h 133"/>
                <a:gd name="T38" fmla="*/ 13 w 137"/>
                <a:gd name="T39" fmla="*/ 57 h 133"/>
                <a:gd name="T40" fmla="*/ 14 w 137"/>
                <a:gd name="T41" fmla="*/ 56 h 133"/>
                <a:gd name="T42" fmla="*/ 50 w 137"/>
                <a:gd name="T43" fmla="*/ 48 h 133"/>
                <a:gd name="T44" fmla="*/ 64 w 137"/>
                <a:gd name="T45" fmla="*/ 13 h 133"/>
                <a:gd name="T46" fmla="*/ 65 w 137"/>
                <a:gd name="T47" fmla="*/ 12 h 133"/>
                <a:gd name="T48" fmla="*/ 65 w 137"/>
                <a:gd name="T49" fmla="*/ 12 h 133"/>
                <a:gd name="T50" fmla="*/ 65 w 137"/>
                <a:gd name="T51" fmla="*/ 0 h 133"/>
                <a:gd name="T52" fmla="*/ 64 w 137"/>
                <a:gd name="T53" fmla="*/ 0 h 133"/>
                <a:gd name="T54" fmla="*/ 53 w 137"/>
                <a:gd name="T55" fmla="*/ 8 h 133"/>
                <a:gd name="T56" fmla="*/ 41 w 137"/>
                <a:gd name="T57" fmla="*/ 38 h 133"/>
                <a:gd name="T58" fmla="*/ 11 w 137"/>
                <a:gd name="T59" fmla="*/ 45 h 133"/>
                <a:gd name="T60" fmla="*/ 1 w 137"/>
                <a:gd name="T61" fmla="*/ 55 h 133"/>
                <a:gd name="T62" fmla="*/ 6 w 137"/>
                <a:gd name="T63" fmla="*/ 68 h 133"/>
                <a:gd name="T64" fmla="*/ 30 w 137"/>
                <a:gd name="T65" fmla="*/ 87 h 133"/>
                <a:gd name="T66" fmla="*/ 28 w 137"/>
                <a:gd name="T67" fmla="*/ 118 h 133"/>
                <a:gd name="T68" fmla="*/ 34 w 137"/>
                <a:gd name="T69" fmla="*/ 131 h 133"/>
                <a:gd name="T70" fmla="*/ 41 w 137"/>
                <a:gd name="T71" fmla="*/ 133 h 133"/>
                <a:gd name="T72" fmla="*/ 48 w 137"/>
                <a:gd name="T73" fmla="*/ 131 h 133"/>
                <a:gd name="T74" fmla="*/ 74 w 137"/>
                <a:gd name="T75" fmla="*/ 114 h 133"/>
                <a:gd name="T76" fmla="*/ 103 w 137"/>
                <a:gd name="T77" fmla="*/ 125 h 133"/>
                <a:gd name="T78" fmla="*/ 108 w 137"/>
                <a:gd name="T79" fmla="*/ 126 h 133"/>
                <a:gd name="T80" fmla="*/ 109 w 137"/>
                <a:gd name="T81" fmla="*/ 126 h 133"/>
                <a:gd name="T82" fmla="*/ 117 w 137"/>
                <a:gd name="T83" fmla="*/ 123 h 133"/>
                <a:gd name="T84" fmla="*/ 121 w 137"/>
                <a:gd name="T85" fmla="*/ 110 h 133"/>
                <a:gd name="T86" fmla="*/ 113 w 137"/>
                <a:gd name="T87" fmla="*/ 80 h 133"/>
                <a:gd name="T88" fmla="*/ 133 w 137"/>
                <a:gd name="T89" fmla="*/ 56 h 133"/>
                <a:gd name="T90" fmla="*/ 135 w 137"/>
                <a:gd name="T91" fmla="*/ 42 h 133"/>
                <a:gd name="T92" fmla="*/ 123 w 137"/>
                <a:gd name="T93" fmla="*/ 34 h 133"/>
                <a:gd name="T94" fmla="*/ 92 w 137"/>
                <a:gd name="T95" fmla="*/ 33 h 133"/>
                <a:gd name="T96" fmla="*/ 76 w 137"/>
                <a:gd name="T97" fmla="*/ 6 h 133"/>
                <a:gd name="T98" fmla="*/ 65 w 137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33">
                  <a:moveTo>
                    <a:pt x="65" y="12"/>
                  </a:moveTo>
                  <a:cubicBezTo>
                    <a:pt x="65" y="12"/>
                    <a:pt x="66" y="12"/>
                    <a:pt x="66" y="1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4" y="47"/>
                    <a:pt x="124" y="47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4"/>
                    <a:pt x="109" y="114"/>
                  </a:cubicBezTo>
                  <a:cubicBezTo>
                    <a:pt x="109" y="114"/>
                    <a:pt x="108" y="114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0" y="120"/>
                  </a:cubicBezTo>
                  <a:cubicBezTo>
                    <a:pt x="40" y="120"/>
                    <a:pt x="40" y="120"/>
                    <a:pt x="40" y="11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58"/>
                    <a:pt x="13" y="58"/>
                    <a:pt x="13" y="57"/>
                  </a:cubicBezTo>
                  <a:cubicBezTo>
                    <a:pt x="13" y="57"/>
                    <a:pt x="14" y="57"/>
                    <a:pt x="14" y="56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2"/>
                    <a:pt x="64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59" y="1"/>
                    <a:pt x="54" y="4"/>
                    <a:pt x="53" y="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6" y="46"/>
                    <a:pt x="3" y="50"/>
                    <a:pt x="1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24"/>
                    <a:pt x="30" y="128"/>
                    <a:pt x="34" y="131"/>
                  </a:cubicBezTo>
                  <a:cubicBezTo>
                    <a:pt x="36" y="132"/>
                    <a:pt x="39" y="133"/>
                    <a:pt x="41" y="133"/>
                  </a:cubicBezTo>
                  <a:cubicBezTo>
                    <a:pt x="43" y="133"/>
                    <a:pt x="46" y="132"/>
                    <a:pt x="48" y="131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5" y="126"/>
                    <a:pt x="106" y="126"/>
                    <a:pt x="108" y="126"/>
                  </a:cubicBezTo>
                  <a:cubicBezTo>
                    <a:pt x="108" y="126"/>
                    <a:pt x="109" y="126"/>
                    <a:pt x="109" y="126"/>
                  </a:cubicBezTo>
                  <a:cubicBezTo>
                    <a:pt x="112" y="126"/>
                    <a:pt x="115" y="125"/>
                    <a:pt x="117" y="123"/>
                  </a:cubicBezTo>
                  <a:cubicBezTo>
                    <a:pt x="120" y="120"/>
                    <a:pt x="122" y="115"/>
                    <a:pt x="121" y="11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6" y="52"/>
                    <a:pt x="137" y="47"/>
                    <a:pt x="135" y="42"/>
                  </a:cubicBezTo>
                  <a:cubicBezTo>
                    <a:pt x="133" y="38"/>
                    <a:pt x="128" y="35"/>
                    <a:pt x="123" y="34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4" y="2"/>
                    <a:pt x="69" y="0"/>
                    <a:pt x="6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orange star"/>
          <p:cNvGrpSpPr/>
          <p:nvPr/>
        </p:nvGrpSpPr>
        <p:grpSpPr>
          <a:xfrm>
            <a:off x="1571604" y="5643578"/>
            <a:ext cx="304800" cy="296863"/>
            <a:chOff x="676275" y="3851276"/>
            <a:chExt cx="304800" cy="296863"/>
          </a:xfrm>
        </p:grpSpPr>
        <p:sp>
          <p:nvSpPr>
            <p:cNvPr id="159" name="orange star"/>
            <p:cNvSpPr>
              <a:spLocks/>
            </p:cNvSpPr>
            <p:nvPr/>
          </p:nvSpPr>
          <p:spPr bwMode="auto">
            <a:xfrm>
              <a:off x="695325" y="3870326"/>
              <a:ext cx="263525" cy="258763"/>
            </a:xfrm>
            <a:custGeom>
              <a:avLst/>
              <a:gdLst>
                <a:gd name="T0" fmla="*/ 46 w 83"/>
                <a:gd name="T1" fmla="*/ 82 h 82"/>
                <a:gd name="T2" fmla="*/ 43 w 83"/>
                <a:gd name="T3" fmla="*/ 81 h 82"/>
                <a:gd name="T4" fmla="*/ 40 w 83"/>
                <a:gd name="T5" fmla="*/ 79 h 82"/>
                <a:gd name="T6" fmla="*/ 28 w 83"/>
                <a:gd name="T7" fmla="*/ 62 h 82"/>
                <a:gd name="T8" fmla="*/ 8 w 83"/>
                <a:gd name="T9" fmla="*/ 62 h 82"/>
                <a:gd name="T10" fmla="*/ 1 w 83"/>
                <a:gd name="T11" fmla="*/ 58 h 82"/>
                <a:gd name="T12" fmla="*/ 2 w 83"/>
                <a:gd name="T13" fmla="*/ 51 h 82"/>
                <a:gd name="T14" fmla="*/ 15 w 83"/>
                <a:gd name="T15" fmla="*/ 35 h 82"/>
                <a:gd name="T16" fmla="*/ 8 w 83"/>
                <a:gd name="T17" fmla="*/ 15 h 82"/>
                <a:gd name="T18" fmla="*/ 10 w 83"/>
                <a:gd name="T19" fmla="*/ 8 h 82"/>
                <a:gd name="T20" fmla="*/ 15 w 83"/>
                <a:gd name="T21" fmla="*/ 6 h 82"/>
                <a:gd name="T22" fmla="*/ 17 w 83"/>
                <a:gd name="T23" fmla="*/ 7 h 82"/>
                <a:gd name="T24" fmla="*/ 36 w 83"/>
                <a:gd name="T25" fmla="*/ 13 h 82"/>
                <a:gd name="T26" fmla="*/ 53 w 83"/>
                <a:gd name="T27" fmla="*/ 1 h 82"/>
                <a:gd name="T28" fmla="*/ 57 w 83"/>
                <a:gd name="T29" fmla="*/ 0 h 82"/>
                <a:gd name="T30" fmla="*/ 60 w 83"/>
                <a:gd name="T31" fmla="*/ 1 h 82"/>
                <a:gd name="T32" fmla="*/ 64 w 83"/>
                <a:gd name="T33" fmla="*/ 7 h 82"/>
                <a:gd name="T34" fmla="*/ 63 w 83"/>
                <a:gd name="T35" fmla="*/ 27 h 82"/>
                <a:gd name="T36" fmla="*/ 80 w 83"/>
                <a:gd name="T37" fmla="*/ 40 h 82"/>
                <a:gd name="T38" fmla="*/ 83 w 83"/>
                <a:gd name="T39" fmla="*/ 46 h 82"/>
                <a:gd name="T40" fmla="*/ 78 w 83"/>
                <a:gd name="T41" fmla="*/ 51 h 82"/>
                <a:gd name="T42" fmla="*/ 58 w 83"/>
                <a:gd name="T43" fmla="*/ 57 h 82"/>
                <a:gd name="T44" fmla="*/ 52 w 83"/>
                <a:gd name="T45" fmla="*/ 77 h 82"/>
                <a:gd name="T46" fmla="*/ 47 w 83"/>
                <a:gd name="T47" fmla="*/ 82 h 82"/>
                <a:gd name="T48" fmla="*/ 4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46" y="82"/>
                  </a:moveTo>
                  <a:cubicBezTo>
                    <a:pt x="45" y="82"/>
                    <a:pt x="43" y="82"/>
                    <a:pt x="43" y="81"/>
                  </a:cubicBezTo>
                  <a:cubicBezTo>
                    <a:pt x="42" y="81"/>
                    <a:pt x="41" y="80"/>
                    <a:pt x="40" y="7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5" y="62"/>
                    <a:pt x="3" y="61"/>
                    <a:pt x="1" y="58"/>
                  </a:cubicBezTo>
                  <a:cubicBezTo>
                    <a:pt x="0" y="56"/>
                    <a:pt x="1" y="53"/>
                    <a:pt x="2" y="5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3"/>
                    <a:pt x="8" y="10"/>
                    <a:pt x="10" y="8"/>
                  </a:cubicBezTo>
                  <a:cubicBezTo>
                    <a:pt x="11" y="7"/>
                    <a:pt x="13" y="6"/>
                    <a:pt x="15" y="6"/>
                  </a:cubicBezTo>
                  <a:cubicBezTo>
                    <a:pt x="15" y="6"/>
                    <a:pt x="16" y="6"/>
                    <a:pt x="17" y="7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0"/>
                    <a:pt x="56" y="0"/>
                    <a:pt x="57" y="0"/>
                  </a:cubicBezTo>
                  <a:cubicBezTo>
                    <a:pt x="58" y="0"/>
                    <a:pt x="59" y="0"/>
                    <a:pt x="60" y="1"/>
                  </a:cubicBezTo>
                  <a:cubicBezTo>
                    <a:pt x="62" y="2"/>
                    <a:pt x="64" y="4"/>
                    <a:pt x="64" y="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2" y="41"/>
                    <a:pt x="83" y="44"/>
                    <a:pt x="83" y="46"/>
                  </a:cubicBezTo>
                  <a:cubicBezTo>
                    <a:pt x="82" y="49"/>
                    <a:pt x="81" y="51"/>
                    <a:pt x="78" y="51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1" y="80"/>
                    <a:pt x="49" y="81"/>
                    <a:pt x="47" y="82"/>
                  </a:cubicBezTo>
                  <a:cubicBezTo>
                    <a:pt x="46" y="82"/>
                    <a:pt x="46" y="82"/>
                    <a:pt x="46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star outline"/>
            <p:cNvSpPr>
              <a:spLocks noEditPoints="1"/>
            </p:cNvSpPr>
            <p:nvPr/>
          </p:nvSpPr>
          <p:spPr bwMode="auto">
            <a:xfrm>
              <a:off x="676275" y="3851276"/>
              <a:ext cx="304800" cy="296863"/>
            </a:xfrm>
            <a:custGeom>
              <a:avLst/>
              <a:gdLst>
                <a:gd name="T0" fmla="*/ 63 w 96"/>
                <a:gd name="T1" fmla="*/ 12 h 94"/>
                <a:gd name="T2" fmla="*/ 63 w 96"/>
                <a:gd name="T3" fmla="*/ 12 h 94"/>
                <a:gd name="T4" fmla="*/ 64 w 96"/>
                <a:gd name="T5" fmla="*/ 13 h 94"/>
                <a:gd name="T6" fmla="*/ 63 w 96"/>
                <a:gd name="T7" fmla="*/ 36 h 94"/>
                <a:gd name="T8" fmla="*/ 83 w 96"/>
                <a:gd name="T9" fmla="*/ 50 h 94"/>
                <a:gd name="T10" fmla="*/ 83 w 96"/>
                <a:gd name="T11" fmla="*/ 51 h 94"/>
                <a:gd name="T12" fmla="*/ 82 w 96"/>
                <a:gd name="T13" fmla="*/ 52 h 94"/>
                <a:gd name="T14" fmla="*/ 60 w 96"/>
                <a:gd name="T15" fmla="*/ 59 h 94"/>
                <a:gd name="T16" fmla="*/ 52 w 96"/>
                <a:gd name="T17" fmla="*/ 81 h 94"/>
                <a:gd name="T18" fmla="*/ 52 w 96"/>
                <a:gd name="T19" fmla="*/ 82 h 94"/>
                <a:gd name="T20" fmla="*/ 52 w 96"/>
                <a:gd name="T21" fmla="*/ 82 h 94"/>
                <a:gd name="T22" fmla="*/ 51 w 96"/>
                <a:gd name="T23" fmla="*/ 82 h 94"/>
                <a:gd name="T24" fmla="*/ 51 w 96"/>
                <a:gd name="T25" fmla="*/ 82 h 94"/>
                <a:gd name="T26" fmla="*/ 37 w 96"/>
                <a:gd name="T27" fmla="*/ 62 h 94"/>
                <a:gd name="T28" fmla="*/ 14 w 96"/>
                <a:gd name="T29" fmla="*/ 62 h 94"/>
                <a:gd name="T30" fmla="*/ 13 w 96"/>
                <a:gd name="T31" fmla="*/ 62 h 94"/>
                <a:gd name="T32" fmla="*/ 13 w 96"/>
                <a:gd name="T33" fmla="*/ 61 h 94"/>
                <a:gd name="T34" fmla="*/ 27 w 96"/>
                <a:gd name="T35" fmla="*/ 42 h 94"/>
                <a:gd name="T36" fmla="*/ 20 w 96"/>
                <a:gd name="T37" fmla="*/ 19 h 94"/>
                <a:gd name="T38" fmla="*/ 20 w 96"/>
                <a:gd name="T39" fmla="*/ 19 h 94"/>
                <a:gd name="T40" fmla="*/ 21 w 96"/>
                <a:gd name="T41" fmla="*/ 18 h 94"/>
                <a:gd name="T42" fmla="*/ 21 w 96"/>
                <a:gd name="T43" fmla="*/ 18 h 94"/>
                <a:gd name="T44" fmla="*/ 43 w 96"/>
                <a:gd name="T45" fmla="*/ 26 h 94"/>
                <a:gd name="T46" fmla="*/ 62 w 96"/>
                <a:gd name="T47" fmla="*/ 12 h 94"/>
                <a:gd name="T48" fmla="*/ 63 w 96"/>
                <a:gd name="T49" fmla="*/ 12 h 94"/>
                <a:gd name="T50" fmla="*/ 63 w 96"/>
                <a:gd name="T51" fmla="*/ 0 h 94"/>
                <a:gd name="T52" fmla="*/ 55 w 96"/>
                <a:gd name="T53" fmla="*/ 2 h 94"/>
                <a:gd name="T54" fmla="*/ 41 w 96"/>
                <a:gd name="T55" fmla="*/ 13 h 94"/>
                <a:gd name="T56" fmla="*/ 25 w 96"/>
                <a:gd name="T57" fmla="*/ 7 h 94"/>
                <a:gd name="T58" fmla="*/ 21 w 96"/>
                <a:gd name="T59" fmla="*/ 6 h 94"/>
                <a:gd name="T60" fmla="*/ 12 w 96"/>
                <a:gd name="T61" fmla="*/ 10 h 94"/>
                <a:gd name="T62" fmla="*/ 8 w 96"/>
                <a:gd name="T63" fmla="*/ 23 h 94"/>
                <a:gd name="T64" fmla="*/ 14 w 96"/>
                <a:gd name="T65" fmla="*/ 40 h 94"/>
                <a:gd name="T66" fmla="*/ 3 w 96"/>
                <a:gd name="T67" fmla="*/ 54 h 94"/>
                <a:gd name="T68" fmla="*/ 2 w 96"/>
                <a:gd name="T69" fmla="*/ 67 h 94"/>
                <a:gd name="T70" fmla="*/ 14 w 96"/>
                <a:gd name="T71" fmla="*/ 74 h 94"/>
                <a:gd name="T72" fmla="*/ 31 w 96"/>
                <a:gd name="T73" fmla="*/ 74 h 94"/>
                <a:gd name="T74" fmla="*/ 41 w 96"/>
                <a:gd name="T75" fmla="*/ 88 h 94"/>
                <a:gd name="T76" fmla="*/ 46 w 96"/>
                <a:gd name="T77" fmla="*/ 92 h 94"/>
                <a:gd name="T78" fmla="*/ 52 w 96"/>
                <a:gd name="T79" fmla="*/ 94 h 94"/>
                <a:gd name="T80" fmla="*/ 54 w 96"/>
                <a:gd name="T81" fmla="*/ 94 h 94"/>
                <a:gd name="T82" fmla="*/ 54 w 96"/>
                <a:gd name="T83" fmla="*/ 94 h 94"/>
                <a:gd name="T84" fmla="*/ 64 w 96"/>
                <a:gd name="T85" fmla="*/ 85 h 94"/>
                <a:gd name="T86" fmla="*/ 69 w 96"/>
                <a:gd name="T87" fmla="*/ 68 h 94"/>
                <a:gd name="T88" fmla="*/ 86 w 96"/>
                <a:gd name="T89" fmla="*/ 63 h 94"/>
                <a:gd name="T90" fmla="*/ 95 w 96"/>
                <a:gd name="T91" fmla="*/ 53 h 94"/>
                <a:gd name="T92" fmla="*/ 90 w 96"/>
                <a:gd name="T93" fmla="*/ 41 h 94"/>
                <a:gd name="T94" fmla="*/ 75 w 96"/>
                <a:gd name="T95" fmla="*/ 30 h 94"/>
                <a:gd name="T96" fmla="*/ 76 w 96"/>
                <a:gd name="T97" fmla="*/ 13 h 94"/>
                <a:gd name="T98" fmla="*/ 69 w 96"/>
                <a:gd name="T99" fmla="*/ 1 h 94"/>
                <a:gd name="T100" fmla="*/ 69 w 96"/>
                <a:gd name="T101" fmla="*/ 1 h 94"/>
                <a:gd name="T102" fmla="*/ 63 w 96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94">
                  <a:moveTo>
                    <a:pt x="63" y="12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64" y="12"/>
                    <a:pt x="64" y="12"/>
                    <a:pt x="64" y="13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3" y="52"/>
                    <a:pt x="82" y="5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3" y="12"/>
                    <a:pt x="63" y="12"/>
                    <a:pt x="63" y="12"/>
                  </a:cubicBezTo>
                  <a:moveTo>
                    <a:pt x="63" y="0"/>
                  </a:moveTo>
                  <a:cubicBezTo>
                    <a:pt x="60" y="0"/>
                    <a:pt x="58" y="1"/>
                    <a:pt x="55" y="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7"/>
                    <a:pt x="22" y="6"/>
                    <a:pt x="21" y="6"/>
                  </a:cubicBezTo>
                  <a:cubicBezTo>
                    <a:pt x="17" y="6"/>
                    <a:pt x="14" y="8"/>
                    <a:pt x="12" y="10"/>
                  </a:cubicBezTo>
                  <a:cubicBezTo>
                    <a:pt x="8" y="13"/>
                    <a:pt x="7" y="19"/>
                    <a:pt x="8" y="23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0" y="58"/>
                    <a:pt x="0" y="63"/>
                    <a:pt x="2" y="67"/>
                  </a:cubicBezTo>
                  <a:cubicBezTo>
                    <a:pt x="4" y="71"/>
                    <a:pt x="9" y="74"/>
                    <a:pt x="14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90"/>
                    <a:pt x="44" y="91"/>
                    <a:pt x="46" y="92"/>
                  </a:cubicBezTo>
                  <a:cubicBezTo>
                    <a:pt x="48" y="93"/>
                    <a:pt x="50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8" y="93"/>
                    <a:pt x="62" y="90"/>
                    <a:pt x="64" y="85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91" y="62"/>
                    <a:pt x="94" y="58"/>
                    <a:pt x="95" y="53"/>
                  </a:cubicBezTo>
                  <a:cubicBezTo>
                    <a:pt x="96" y="48"/>
                    <a:pt x="94" y="43"/>
                    <a:pt x="90" y="4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8"/>
                    <a:pt x="73" y="4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0"/>
                    <a:pt x="65" y="0"/>
                    <a:pt x="6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" name="pink star"/>
          <p:cNvGrpSpPr/>
          <p:nvPr/>
        </p:nvGrpSpPr>
        <p:grpSpPr>
          <a:xfrm>
            <a:off x="7929586" y="2428868"/>
            <a:ext cx="300038" cy="296863"/>
            <a:chOff x="88900" y="1046163"/>
            <a:chExt cx="300038" cy="296863"/>
          </a:xfrm>
        </p:grpSpPr>
        <p:sp>
          <p:nvSpPr>
            <p:cNvPr id="161" name="pink star"/>
            <p:cNvSpPr>
              <a:spLocks/>
            </p:cNvSpPr>
            <p:nvPr/>
          </p:nvSpPr>
          <p:spPr bwMode="auto">
            <a:xfrm>
              <a:off x="107950" y="1065213"/>
              <a:ext cx="261938" cy="258763"/>
            </a:xfrm>
            <a:custGeom>
              <a:avLst/>
              <a:gdLst>
                <a:gd name="T0" fmla="*/ 46 w 83"/>
                <a:gd name="T1" fmla="*/ 82 h 82"/>
                <a:gd name="T2" fmla="*/ 42 w 83"/>
                <a:gd name="T3" fmla="*/ 82 h 82"/>
                <a:gd name="T4" fmla="*/ 40 w 83"/>
                <a:gd name="T5" fmla="*/ 79 h 82"/>
                <a:gd name="T6" fmla="*/ 28 w 83"/>
                <a:gd name="T7" fmla="*/ 62 h 82"/>
                <a:gd name="T8" fmla="*/ 7 w 83"/>
                <a:gd name="T9" fmla="*/ 63 h 82"/>
                <a:gd name="T10" fmla="*/ 1 w 83"/>
                <a:gd name="T11" fmla="*/ 59 h 82"/>
                <a:gd name="T12" fmla="*/ 2 w 83"/>
                <a:gd name="T13" fmla="*/ 52 h 82"/>
                <a:gd name="T14" fmla="*/ 15 w 83"/>
                <a:gd name="T15" fmla="*/ 35 h 82"/>
                <a:gd name="T16" fmla="*/ 8 w 83"/>
                <a:gd name="T17" fmla="*/ 16 h 82"/>
                <a:gd name="T18" fmla="*/ 10 w 83"/>
                <a:gd name="T19" fmla="*/ 9 h 82"/>
                <a:gd name="T20" fmla="*/ 14 w 83"/>
                <a:gd name="T21" fmla="*/ 7 h 82"/>
                <a:gd name="T22" fmla="*/ 17 w 83"/>
                <a:gd name="T23" fmla="*/ 7 h 82"/>
                <a:gd name="T24" fmla="*/ 36 w 83"/>
                <a:gd name="T25" fmla="*/ 14 h 82"/>
                <a:gd name="T26" fmla="*/ 53 w 83"/>
                <a:gd name="T27" fmla="*/ 2 h 82"/>
                <a:gd name="T28" fmla="*/ 57 w 83"/>
                <a:gd name="T29" fmla="*/ 0 h 82"/>
                <a:gd name="T30" fmla="*/ 60 w 83"/>
                <a:gd name="T31" fmla="*/ 1 h 82"/>
                <a:gd name="T32" fmla="*/ 64 w 83"/>
                <a:gd name="T33" fmla="*/ 7 h 82"/>
                <a:gd name="T34" fmla="*/ 63 w 83"/>
                <a:gd name="T35" fmla="*/ 28 h 82"/>
                <a:gd name="T36" fmla="*/ 80 w 83"/>
                <a:gd name="T37" fmla="*/ 40 h 82"/>
                <a:gd name="T38" fmla="*/ 83 w 83"/>
                <a:gd name="T39" fmla="*/ 47 h 82"/>
                <a:gd name="T40" fmla="*/ 78 w 83"/>
                <a:gd name="T41" fmla="*/ 52 h 82"/>
                <a:gd name="T42" fmla="*/ 58 w 83"/>
                <a:gd name="T43" fmla="*/ 58 h 82"/>
                <a:gd name="T44" fmla="*/ 52 w 83"/>
                <a:gd name="T45" fmla="*/ 78 h 82"/>
                <a:gd name="T46" fmla="*/ 47 w 83"/>
                <a:gd name="T47" fmla="*/ 82 h 82"/>
                <a:gd name="T48" fmla="*/ 4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46" y="82"/>
                  </a:moveTo>
                  <a:cubicBezTo>
                    <a:pt x="45" y="82"/>
                    <a:pt x="43" y="82"/>
                    <a:pt x="42" y="82"/>
                  </a:cubicBezTo>
                  <a:cubicBezTo>
                    <a:pt x="42" y="81"/>
                    <a:pt x="40" y="80"/>
                    <a:pt x="40" y="7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5" y="63"/>
                    <a:pt x="3" y="61"/>
                    <a:pt x="1" y="59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3"/>
                    <a:pt x="8" y="10"/>
                    <a:pt x="10" y="9"/>
                  </a:cubicBezTo>
                  <a:cubicBezTo>
                    <a:pt x="11" y="7"/>
                    <a:pt x="13" y="7"/>
                    <a:pt x="14" y="7"/>
                  </a:cubicBezTo>
                  <a:cubicBezTo>
                    <a:pt x="15" y="7"/>
                    <a:pt x="16" y="7"/>
                    <a:pt x="17" y="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1"/>
                    <a:pt x="55" y="0"/>
                    <a:pt x="57" y="0"/>
                  </a:cubicBezTo>
                  <a:cubicBezTo>
                    <a:pt x="58" y="0"/>
                    <a:pt x="59" y="1"/>
                    <a:pt x="60" y="1"/>
                  </a:cubicBezTo>
                  <a:cubicBezTo>
                    <a:pt x="62" y="2"/>
                    <a:pt x="64" y="5"/>
                    <a:pt x="64" y="7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2" y="41"/>
                    <a:pt x="83" y="44"/>
                    <a:pt x="83" y="47"/>
                  </a:cubicBezTo>
                  <a:cubicBezTo>
                    <a:pt x="82" y="49"/>
                    <a:pt x="80" y="51"/>
                    <a:pt x="78" y="52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2"/>
                  </a:cubicBezTo>
                  <a:cubicBezTo>
                    <a:pt x="46" y="82"/>
                    <a:pt x="46" y="82"/>
                    <a:pt x="46" y="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star outline"/>
            <p:cNvSpPr>
              <a:spLocks noEditPoints="1"/>
            </p:cNvSpPr>
            <p:nvPr/>
          </p:nvSpPr>
          <p:spPr bwMode="auto">
            <a:xfrm>
              <a:off x="88900" y="1046163"/>
              <a:ext cx="300038" cy="296863"/>
            </a:xfrm>
            <a:custGeom>
              <a:avLst/>
              <a:gdLst>
                <a:gd name="T0" fmla="*/ 63 w 95"/>
                <a:gd name="T1" fmla="*/ 12 h 94"/>
                <a:gd name="T2" fmla="*/ 63 w 95"/>
                <a:gd name="T3" fmla="*/ 12 h 94"/>
                <a:gd name="T4" fmla="*/ 64 w 95"/>
                <a:gd name="T5" fmla="*/ 13 h 94"/>
                <a:gd name="T6" fmla="*/ 63 w 95"/>
                <a:gd name="T7" fmla="*/ 37 h 94"/>
                <a:gd name="T8" fmla="*/ 82 w 95"/>
                <a:gd name="T9" fmla="*/ 51 h 94"/>
                <a:gd name="T10" fmla="*/ 83 w 95"/>
                <a:gd name="T11" fmla="*/ 52 h 94"/>
                <a:gd name="T12" fmla="*/ 82 w 95"/>
                <a:gd name="T13" fmla="*/ 52 h 94"/>
                <a:gd name="T14" fmla="*/ 59 w 95"/>
                <a:gd name="T15" fmla="*/ 59 h 94"/>
                <a:gd name="T16" fmla="*/ 52 w 95"/>
                <a:gd name="T17" fmla="*/ 82 h 94"/>
                <a:gd name="T18" fmla="*/ 52 w 95"/>
                <a:gd name="T19" fmla="*/ 82 h 94"/>
                <a:gd name="T20" fmla="*/ 52 w 95"/>
                <a:gd name="T21" fmla="*/ 82 h 94"/>
                <a:gd name="T22" fmla="*/ 51 w 95"/>
                <a:gd name="T23" fmla="*/ 82 h 94"/>
                <a:gd name="T24" fmla="*/ 51 w 95"/>
                <a:gd name="T25" fmla="*/ 82 h 94"/>
                <a:gd name="T26" fmla="*/ 37 w 95"/>
                <a:gd name="T27" fmla="*/ 62 h 94"/>
                <a:gd name="T28" fmla="*/ 13 w 95"/>
                <a:gd name="T29" fmla="*/ 63 h 94"/>
                <a:gd name="T30" fmla="*/ 13 w 95"/>
                <a:gd name="T31" fmla="*/ 63 h 94"/>
                <a:gd name="T32" fmla="*/ 13 w 95"/>
                <a:gd name="T33" fmla="*/ 62 h 94"/>
                <a:gd name="T34" fmla="*/ 13 w 95"/>
                <a:gd name="T35" fmla="*/ 61 h 94"/>
                <a:gd name="T36" fmla="*/ 27 w 95"/>
                <a:gd name="T37" fmla="*/ 42 h 94"/>
                <a:gd name="T38" fmla="*/ 20 w 95"/>
                <a:gd name="T39" fmla="*/ 20 h 94"/>
                <a:gd name="T40" fmla="*/ 20 w 95"/>
                <a:gd name="T41" fmla="*/ 19 h 94"/>
                <a:gd name="T42" fmla="*/ 20 w 95"/>
                <a:gd name="T43" fmla="*/ 19 h 94"/>
                <a:gd name="T44" fmla="*/ 21 w 95"/>
                <a:gd name="T45" fmla="*/ 19 h 94"/>
                <a:gd name="T46" fmla="*/ 43 w 95"/>
                <a:gd name="T47" fmla="*/ 27 h 94"/>
                <a:gd name="T48" fmla="*/ 62 w 95"/>
                <a:gd name="T49" fmla="*/ 12 h 94"/>
                <a:gd name="T50" fmla="*/ 63 w 95"/>
                <a:gd name="T51" fmla="*/ 12 h 94"/>
                <a:gd name="T52" fmla="*/ 63 w 95"/>
                <a:gd name="T53" fmla="*/ 0 h 94"/>
                <a:gd name="T54" fmla="*/ 55 w 95"/>
                <a:gd name="T55" fmla="*/ 3 h 94"/>
                <a:gd name="T56" fmla="*/ 41 w 95"/>
                <a:gd name="T57" fmla="*/ 13 h 94"/>
                <a:gd name="T58" fmla="*/ 25 w 95"/>
                <a:gd name="T59" fmla="*/ 7 h 94"/>
                <a:gd name="T60" fmla="*/ 20 w 95"/>
                <a:gd name="T61" fmla="*/ 7 h 94"/>
                <a:gd name="T62" fmla="*/ 11 w 95"/>
                <a:gd name="T63" fmla="*/ 10 h 94"/>
                <a:gd name="T64" fmla="*/ 8 w 95"/>
                <a:gd name="T65" fmla="*/ 24 h 94"/>
                <a:gd name="T66" fmla="*/ 14 w 95"/>
                <a:gd name="T67" fmla="*/ 40 h 94"/>
                <a:gd name="T68" fmla="*/ 3 w 95"/>
                <a:gd name="T69" fmla="*/ 54 h 94"/>
                <a:gd name="T70" fmla="*/ 2 w 95"/>
                <a:gd name="T71" fmla="*/ 68 h 94"/>
                <a:gd name="T72" fmla="*/ 13 w 95"/>
                <a:gd name="T73" fmla="*/ 75 h 94"/>
                <a:gd name="T74" fmla="*/ 31 w 95"/>
                <a:gd name="T75" fmla="*/ 74 h 94"/>
                <a:gd name="T76" fmla="*/ 41 w 95"/>
                <a:gd name="T77" fmla="*/ 89 h 94"/>
                <a:gd name="T78" fmla="*/ 46 w 95"/>
                <a:gd name="T79" fmla="*/ 93 h 94"/>
                <a:gd name="T80" fmla="*/ 52 w 95"/>
                <a:gd name="T81" fmla="*/ 94 h 94"/>
                <a:gd name="T82" fmla="*/ 53 w 95"/>
                <a:gd name="T83" fmla="*/ 94 h 94"/>
                <a:gd name="T84" fmla="*/ 64 w 95"/>
                <a:gd name="T85" fmla="*/ 85 h 94"/>
                <a:gd name="T86" fmla="*/ 69 w 95"/>
                <a:gd name="T87" fmla="*/ 69 h 94"/>
                <a:gd name="T88" fmla="*/ 86 w 95"/>
                <a:gd name="T89" fmla="*/ 64 h 94"/>
                <a:gd name="T90" fmla="*/ 95 w 95"/>
                <a:gd name="T91" fmla="*/ 53 h 94"/>
                <a:gd name="T92" fmla="*/ 89 w 95"/>
                <a:gd name="T93" fmla="*/ 41 h 94"/>
                <a:gd name="T94" fmla="*/ 75 w 95"/>
                <a:gd name="T95" fmla="*/ 31 h 94"/>
                <a:gd name="T96" fmla="*/ 76 w 95"/>
                <a:gd name="T97" fmla="*/ 13 h 94"/>
                <a:gd name="T98" fmla="*/ 69 w 95"/>
                <a:gd name="T99" fmla="*/ 2 h 94"/>
                <a:gd name="T100" fmla="*/ 63 w 95"/>
                <a:gd name="T10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94">
                  <a:moveTo>
                    <a:pt x="63" y="12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63" y="13"/>
                    <a:pt x="64" y="13"/>
                    <a:pt x="64" y="13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3" y="51"/>
                    <a:pt x="83" y="51"/>
                    <a:pt x="83" y="52"/>
                  </a:cubicBezTo>
                  <a:cubicBezTo>
                    <a:pt x="83" y="52"/>
                    <a:pt x="83" y="52"/>
                    <a:pt x="82" y="5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2"/>
                    <a:pt x="13" y="62"/>
                  </a:cubicBezTo>
                  <a:cubicBezTo>
                    <a:pt x="13" y="62"/>
                    <a:pt x="13" y="62"/>
                    <a:pt x="13" y="6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3" y="12"/>
                  </a:cubicBezTo>
                  <a:moveTo>
                    <a:pt x="63" y="0"/>
                  </a:moveTo>
                  <a:cubicBezTo>
                    <a:pt x="60" y="0"/>
                    <a:pt x="57" y="1"/>
                    <a:pt x="55" y="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7"/>
                    <a:pt x="22" y="7"/>
                    <a:pt x="20" y="7"/>
                  </a:cubicBezTo>
                  <a:cubicBezTo>
                    <a:pt x="17" y="7"/>
                    <a:pt x="14" y="8"/>
                    <a:pt x="11" y="10"/>
                  </a:cubicBezTo>
                  <a:cubicBezTo>
                    <a:pt x="8" y="14"/>
                    <a:pt x="7" y="19"/>
                    <a:pt x="8" y="2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0" y="58"/>
                    <a:pt x="0" y="63"/>
                    <a:pt x="2" y="68"/>
                  </a:cubicBezTo>
                  <a:cubicBezTo>
                    <a:pt x="4" y="72"/>
                    <a:pt x="9" y="75"/>
                    <a:pt x="13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2" y="91"/>
                    <a:pt x="44" y="92"/>
                    <a:pt x="46" y="93"/>
                  </a:cubicBezTo>
                  <a:cubicBezTo>
                    <a:pt x="48" y="94"/>
                    <a:pt x="50" y="94"/>
                    <a:pt x="52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8" y="93"/>
                    <a:pt x="62" y="90"/>
                    <a:pt x="64" y="85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90" y="62"/>
                    <a:pt x="94" y="58"/>
                    <a:pt x="95" y="53"/>
                  </a:cubicBezTo>
                  <a:cubicBezTo>
                    <a:pt x="95" y="49"/>
                    <a:pt x="93" y="44"/>
                    <a:pt x="89" y="4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9"/>
                    <a:pt x="73" y="4"/>
                    <a:pt x="69" y="2"/>
                  </a:cubicBezTo>
                  <a:cubicBezTo>
                    <a:pt x="67" y="1"/>
                    <a:pt x="65" y="0"/>
                    <a:pt x="6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" name="blue star"/>
          <p:cNvGrpSpPr/>
          <p:nvPr/>
        </p:nvGrpSpPr>
        <p:grpSpPr>
          <a:xfrm>
            <a:off x="8653463" y="2911476"/>
            <a:ext cx="414338" cy="430213"/>
            <a:chOff x="8120063" y="3159126"/>
            <a:chExt cx="414338" cy="430213"/>
          </a:xfrm>
        </p:grpSpPr>
        <p:sp>
          <p:nvSpPr>
            <p:cNvPr id="172" name="blue star"/>
            <p:cNvSpPr>
              <a:spLocks/>
            </p:cNvSpPr>
            <p:nvPr/>
          </p:nvSpPr>
          <p:spPr bwMode="auto">
            <a:xfrm>
              <a:off x="8139113" y="3178176"/>
              <a:ext cx="376238" cy="392113"/>
            </a:xfrm>
            <a:custGeom>
              <a:avLst/>
              <a:gdLst>
                <a:gd name="T0" fmla="*/ 72 w 119"/>
                <a:gd name="T1" fmla="*/ 124 h 124"/>
                <a:gd name="T2" fmla="*/ 66 w 119"/>
                <a:gd name="T3" fmla="*/ 121 h 124"/>
                <a:gd name="T4" fmla="*/ 43 w 119"/>
                <a:gd name="T5" fmla="*/ 97 h 124"/>
                <a:gd name="T6" fmla="*/ 9 w 119"/>
                <a:gd name="T7" fmla="*/ 102 h 124"/>
                <a:gd name="T8" fmla="*/ 8 w 119"/>
                <a:gd name="T9" fmla="*/ 102 h 124"/>
                <a:gd name="T10" fmla="*/ 2 w 119"/>
                <a:gd name="T11" fmla="*/ 99 h 124"/>
                <a:gd name="T12" fmla="*/ 1 w 119"/>
                <a:gd name="T13" fmla="*/ 92 h 124"/>
                <a:gd name="T14" fmla="*/ 18 w 119"/>
                <a:gd name="T15" fmla="*/ 61 h 124"/>
                <a:gd name="T16" fmla="*/ 2 w 119"/>
                <a:gd name="T17" fmla="*/ 31 h 124"/>
                <a:gd name="T18" fmla="*/ 3 w 119"/>
                <a:gd name="T19" fmla="*/ 23 h 124"/>
                <a:gd name="T20" fmla="*/ 6 w 119"/>
                <a:gd name="T21" fmla="*/ 21 h 124"/>
                <a:gd name="T22" fmla="*/ 8 w 119"/>
                <a:gd name="T23" fmla="*/ 20 h 124"/>
                <a:gd name="T24" fmla="*/ 10 w 119"/>
                <a:gd name="T25" fmla="*/ 21 h 124"/>
                <a:gd name="T26" fmla="*/ 43 w 119"/>
                <a:gd name="T27" fmla="*/ 27 h 124"/>
                <a:gd name="T28" fmla="*/ 68 w 119"/>
                <a:gd name="T29" fmla="*/ 2 h 124"/>
                <a:gd name="T30" fmla="*/ 73 w 119"/>
                <a:gd name="T31" fmla="*/ 0 h 124"/>
                <a:gd name="T32" fmla="*/ 75 w 119"/>
                <a:gd name="T33" fmla="*/ 1 h 124"/>
                <a:gd name="T34" fmla="*/ 80 w 119"/>
                <a:gd name="T35" fmla="*/ 7 h 124"/>
                <a:gd name="T36" fmla="*/ 84 w 119"/>
                <a:gd name="T37" fmla="*/ 41 h 124"/>
                <a:gd name="T38" fmla="*/ 115 w 119"/>
                <a:gd name="T39" fmla="*/ 56 h 124"/>
                <a:gd name="T40" fmla="*/ 119 w 119"/>
                <a:gd name="T41" fmla="*/ 62 h 124"/>
                <a:gd name="T42" fmla="*/ 115 w 119"/>
                <a:gd name="T43" fmla="*/ 69 h 124"/>
                <a:gd name="T44" fmla="*/ 84 w 119"/>
                <a:gd name="T45" fmla="*/ 84 h 124"/>
                <a:gd name="T46" fmla="*/ 79 w 119"/>
                <a:gd name="T47" fmla="*/ 118 h 124"/>
                <a:gd name="T48" fmla="*/ 74 w 119"/>
                <a:gd name="T49" fmla="*/ 123 h 124"/>
                <a:gd name="T50" fmla="*/ 72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72" y="124"/>
                  </a:moveTo>
                  <a:cubicBezTo>
                    <a:pt x="70" y="124"/>
                    <a:pt x="68" y="123"/>
                    <a:pt x="66" y="121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8" y="102"/>
                    <a:pt x="8" y="102"/>
                  </a:cubicBezTo>
                  <a:cubicBezTo>
                    <a:pt x="5" y="102"/>
                    <a:pt x="3" y="101"/>
                    <a:pt x="2" y="99"/>
                  </a:cubicBezTo>
                  <a:cubicBezTo>
                    <a:pt x="0" y="97"/>
                    <a:pt x="0" y="94"/>
                    <a:pt x="1" y="9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6"/>
                    <a:pt x="3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21"/>
                    <a:pt x="8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71" y="0"/>
                    <a:pt x="73" y="0"/>
                  </a:cubicBezTo>
                  <a:cubicBezTo>
                    <a:pt x="73" y="0"/>
                    <a:pt x="74" y="1"/>
                    <a:pt x="75" y="1"/>
                  </a:cubicBezTo>
                  <a:cubicBezTo>
                    <a:pt x="78" y="2"/>
                    <a:pt x="79" y="4"/>
                    <a:pt x="80" y="7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7" y="57"/>
                    <a:pt x="119" y="60"/>
                    <a:pt x="119" y="62"/>
                  </a:cubicBezTo>
                  <a:cubicBezTo>
                    <a:pt x="119" y="65"/>
                    <a:pt x="117" y="68"/>
                    <a:pt x="115" y="69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8" y="120"/>
                    <a:pt x="76" y="122"/>
                    <a:pt x="74" y="123"/>
                  </a:cubicBezTo>
                  <a:cubicBezTo>
                    <a:pt x="73" y="123"/>
                    <a:pt x="72" y="124"/>
                    <a:pt x="72" y="1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star outline"/>
            <p:cNvSpPr>
              <a:spLocks noEditPoints="1"/>
            </p:cNvSpPr>
            <p:nvPr/>
          </p:nvSpPr>
          <p:spPr bwMode="auto">
            <a:xfrm>
              <a:off x="8120063" y="3159126"/>
              <a:ext cx="414338" cy="430213"/>
            </a:xfrm>
            <a:custGeom>
              <a:avLst/>
              <a:gdLst>
                <a:gd name="T0" fmla="*/ 79 w 131"/>
                <a:gd name="T1" fmla="*/ 12 h 136"/>
                <a:gd name="T2" fmla="*/ 79 w 131"/>
                <a:gd name="T3" fmla="*/ 12 h 136"/>
                <a:gd name="T4" fmla="*/ 80 w 131"/>
                <a:gd name="T5" fmla="*/ 13 h 136"/>
                <a:gd name="T6" fmla="*/ 85 w 131"/>
                <a:gd name="T7" fmla="*/ 50 h 136"/>
                <a:gd name="T8" fmla="*/ 118 w 131"/>
                <a:gd name="T9" fmla="*/ 67 h 136"/>
                <a:gd name="T10" fmla="*/ 119 w 131"/>
                <a:gd name="T11" fmla="*/ 68 h 136"/>
                <a:gd name="T12" fmla="*/ 118 w 131"/>
                <a:gd name="T13" fmla="*/ 69 h 136"/>
                <a:gd name="T14" fmla="*/ 84 w 131"/>
                <a:gd name="T15" fmla="*/ 86 h 136"/>
                <a:gd name="T16" fmla="*/ 79 w 131"/>
                <a:gd name="T17" fmla="*/ 123 h 136"/>
                <a:gd name="T18" fmla="*/ 78 w 131"/>
                <a:gd name="T19" fmla="*/ 124 h 136"/>
                <a:gd name="T20" fmla="*/ 78 w 131"/>
                <a:gd name="T21" fmla="*/ 124 h 136"/>
                <a:gd name="T22" fmla="*/ 77 w 131"/>
                <a:gd name="T23" fmla="*/ 123 h 136"/>
                <a:gd name="T24" fmla="*/ 51 w 131"/>
                <a:gd name="T25" fmla="*/ 96 h 136"/>
                <a:gd name="T26" fmla="*/ 14 w 131"/>
                <a:gd name="T27" fmla="*/ 102 h 136"/>
                <a:gd name="T28" fmla="*/ 14 w 131"/>
                <a:gd name="T29" fmla="*/ 102 h 136"/>
                <a:gd name="T30" fmla="*/ 13 w 131"/>
                <a:gd name="T31" fmla="*/ 102 h 136"/>
                <a:gd name="T32" fmla="*/ 13 w 131"/>
                <a:gd name="T33" fmla="*/ 100 h 136"/>
                <a:gd name="T34" fmla="*/ 30 w 131"/>
                <a:gd name="T35" fmla="*/ 67 h 136"/>
                <a:gd name="T36" fmla="*/ 13 w 131"/>
                <a:gd name="T37" fmla="*/ 34 h 136"/>
                <a:gd name="T38" fmla="*/ 14 w 131"/>
                <a:gd name="T39" fmla="*/ 33 h 136"/>
                <a:gd name="T40" fmla="*/ 14 w 131"/>
                <a:gd name="T41" fmla="*/ 33 h 136"/>
                <a:gd name="T42" fmla="*/ 14 w 131"/>
                <a:gd name="T43" fmla="*/ 32 h 136"/>
                <a:gd name="T44" fmla="*/ 15 w 131"/>
                <a:gd name="T45" fmla="*/ 33 h 136"/>
                <a:gd name="T46" fmla="*/ 51 w 131"/>
                <a:gd name="T47" fmla="*/ 39 h 136"/>
                <a:gd name="T48" fmla="*/ 78 w 131"/>
                <a:gd name="T49" fmla="*/ 13 h 136"/>
                <a:gd name="T50" fmla="*/ 79 w 131"/>
                <a:gd name="T51" fmla="*/ 12 h 136"/>
                <a:gd name="T52" fmla="*/ 79 w 131"/>
                <a:gd name="T53" fmla="*/ 0 h 136"/>
                <a:gd name="T54" fmla="*/ 69 w 131"/>
                <a:gd name="T55" fmla="*/ 4 h 136"/>
                <a:gd name="T56" fmla="*/ 47 w 131"/>
                <a:gd name="T57" fmla="*/ 26 h 136"/>
                <a:gd name="T58" fmla="*/ 17 w 131"/>
                <a:gd name="T59" fmla="*/ 21 h 136"/>
                <a:gd name="T60" fmla="*/ 14 w 131"/>
                <a:gd name="T61" fmla="*/ 20 h 136"/>
                <a:gd name="T62" fmla="*/ 11 w 131"/>
                <a:gd name="T63" fmla="*/ 21 h 136"/>
                <a:gd name="T64" fmla="*/ 10 w 131"/>
                <a:gd name="T65" fmla="*/ 21 h 136"/>
                <a:gd name="T66" fmla="*/ 4 w 131"/>
                <a:gd name="T67" fmla="*/ 26 h 136"/>
                <a:gd name="T68" fmla="*/ 3 w 131"/>
                <a:gd name="T69" fmla="*/ 40 h 136"/>
                <a:gd name="T70" fmla="*/ 17 w 131"/>
                <a:gd name="T71" fmla="*/ 67 h 136"/>
                <a:gd name="T72" fmla="*/ 2 w 131"/>
                <a:gd name="T73" fmla="*/ 95 h 136"/>
                <a:gd name="T74" fmla="*/ 3 w 131"/>
                <a:gd name="T75" fmla="*/ 109 h 136"/>
                <a:gd name="T76" fmla="*/ 14 w 131"/>
                <a:gd name="T77" fmla="*/ 114 h 136"/>
                <a:gd name="T78" fmla="*/ 16 w 131"/>
                <a:gd name="T79" fmla="*/ 114 h 136"/>
                <a:gd name="T80" fmla="*/ 47 w 131"/>
                <a:gd name="T81" fmla="*/ 109 h 136"/>
                <a:gd name="T82" fmla="*/ 68 w 131"/>
                <a:gd name="T83" fmla="*/ 132 h 136"/>
                <a:gd name="T84" fmla="*/ 78 w 131"/>
                <a:gd name="T85" fmla="*/ 136 h 136"/>
                <a:gd name="T86" fmla="*/ 81 w 131"/>
                <a:gd name="T87" fmla="*/ 135 h 136"/>
                <a:gd name="T88" fmla="*/ 91 w 131"/>
                <a:gd name="T89" fmla="*/ 125 h 136"/>
                <a:gd name="T90" fmla="*/ 95 w 131"/>
                <a:gd name="T91" fmla="*/ 94 h 136"/>
                <a:gd name="T92" fmla="*/ 123 w 131"/>
                <a:gd name="T93" fmla="*/ 80 h 136"/>
                <a:gd name="T94" fmla="*/ 131 w 131"/>
                <a:gd name="T95" fmla="*/ 69 h 136"/>
                <a:gd name="T96" fmla="*/ 124 w 131"/>
                <a:gd name="T97" fmla="*/ 57 h 136"/>
                <a:gd name="T98" fmla="*/ 96 w 131"/>
                <a:gd name="T99" fmla="*/ 43 h 136"/>
                <a:gd name="T100" fmla="*/ 92 w 131"/>
                <a:gd name="T101" fmla="*/ 12 h 136"/>
                <a:gd name="T102" fmla="*/ 83 w 131"/>
                <a:gd name="T103" fmla="*/ 1 h 136"/>
                <a:gd name="T104" fmla="*/ 79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9"/>
                    <a:pt x="119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9" y="123"/>
                    <a:pt x="78" y="123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4"/>
                    <a:pt x="77" y="124"/>
                    <a:pt x="77" y="12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1"/>
                    <a:pt x="12" y="101"/>
                    <a:pt x="13" y="10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9" y="12"/>
                  </a:cubicBezTo>
                  <a:moveTo>
                    <a:pt x="79" y="0"/>
                  </a:moveTo>
                  <a:cubicBezTo>
                    <a:pt x="75" y="0"/>
                    <a:pt x="72" y="2"/>
                    <a:pt x="69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5" y="20"/>
                    <a:pt x="14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8" y="22"/>
                    <a:pt x="5" y="24"/>
                    <a:pt x="4" y="26"/>
                  </a:cubicBezTo>
                  <a:cubicBezTo>
                    <a:pt x="1" y="30"/>
                    <a:pt x="0" y="35"/>
                    <a:pt x="3" y="4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99"/>
                    <a:pt x="0" y="105"/>
                    <a:pt x="3" y="109"/>
                  </a:cubicBezTo>
                  <a:cubicBezTo>
                    <a:pt x="5" y="112"/>
                    <a:pt x="9" y="114"/>
                    <a:pt x="14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4"/>
                    <a:pt x="74" y="136"/>
                    <a:pt x="78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4"/>
                    <a:pt x="90" y="130"/>
                    <a:pt x="91" y="125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8" y="78"/>
                    <a:pt x="131" y="74"/>
                    <a:pt x="131" y="69"/>
                  </a:cubicBezTo>
                  <a:cubicBezTo>
                    <a:pt x="131" y="64"/>
                    <a:pt x="128" y="59"/>
                    <a:pt x="124" y="57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7"/>
                    <a:pt x="88" y="3"/>
                    <a:pt x="83" y="1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purple star"/>
          <p:cNvGrpSpPr/>
          <p:nvPr/>
        </p:nvGrpSpPr>
        <p:grpSpPr>
          <a:xfrm>
            <a:off x="6929454" y="285728"/>
            <a:ext cx="628650" cy="612775"/>
            <a:chOff x="3908425" y="49213"/>
            <a:chExt cx="628650" cy="612775"/>
          </a:xfrm>
        </p:grpSpPr>
        <p:sp>
          <p:nvSpPr>
            <p:cNvPr id="193" name="purple star"/>
            <p:cNvSpPr>
              <a:spLocks/>
            </p:cNvSpPr>
            <p:nvPr/>
          </p:nvSpPr>
          <p:spPr bwMode="auto">
            <a:xfrm>
              <a:off x="3927475" y="68263"/>
              <a:ext cx="590550" cy="576263"/>
            </a:xfrm>
            <a:custGeom>
              <a:avLst/>
              <a:gdLst>
                <a:gd name="T0" fmla="*/ 139 w 187"/>
                <a:gd name="T1" fmla="*/ 182 h 182"/>
                <a:gd name="T2" fmla="*/ 135 w 187"/>
                <a:gd name="T3" fmla="*/ 180 h 182"/>
                <a:gd name="T4" fmla="*/ 88 w 187"/>
                <a:gd name="T5" fmla="*/ 151 h 182"/>
                <a:gd name="T6" fmla="*/ 37 w 187"/>
                <a:gd name="T7" fmla="*/ 173 h 182"/>
                <a:gd name="T8" fmla="*/ 33 w 187"/>
                <a:gd name="T9" fmla="*/ 174 h 182"/>
                <a:gd name="T10" fmla="*/ 28 w 187"/>
                <a:gd name="T11" fmla="*/ 172 h 182"/>
                <a:gd name="T12" fmla="*/ 26 w 187"/>
                <a:gd name="T13" fmla="*/ 164 h 182"/>
                <a:gd name="T14" fmla="*/ 39 w 187"/>
                <a:gd name="T15" fmla="*/ 110 h 182"/>
                <a:gd name="T16" fmla="*/ 2 w 187"/>
                <a:gd name="T17" fmla="*/ 69 h 182"/>
                <a:gd name="T18" fmla="*/ 0 w 187"/>
                <a:gd name="T19" fmla="*/ 65 h 182"/>
                <a:gd name="T20" fmla="*/ 1 w 187"/>
                <a:gd name="T21" fmla="*/ 61 h 182"/>
                <a:gd name="T22" fmla="*/ 7 w 187"/>
                <a:gd name="T23" fmla="*/ 56 h 182"/>
                <a:gd name="T24" fmla="*/ 63 w 187"/>
                <a:gd name="T25" fmla="*/ 52 h 182"/>
                <a:gd name="T26" fmla="*/ 91 w 187"/>
                <a:gd name="T27" fmla="*/ 4 h 182"/>
                <a:gd name="T28" fmla="*/ 98 w 187"/>
                <a:gd name="T29" fmla="*/ 0 h 182"/>
                <a:gd name="T30" fmla="*/ 98 w 187"/>
                <a:gd name="T31" fmla="*/ 0 h 182"/>
                <a:gd name="T32" fmla="*/ 105 w 187"/>
                <a:gd name="T33" fmla="*/ 5 h 182"/>
                <a:gd name="T34" fmla="*/ 126 w 187"/>
                <a:gd name="T35" fmla="*/ 56 h 182"/>
                <a:gd name="T36" fmla="*/ 180 w 187"/>
                <a:gd name="T37" fmla="*/ 68 h 182"/>
                <a:gd name="T38" fmla="*/ 186 w 187"/>
                <a:gd name="T39" fmla="*/ 74 h 182"/>
                <a:gd name="T40" fmla="*/ 184 w 187"/>
                <a:gd name="T41" fmla="*/ 82 h 182"/>
                <a:gd name="T42" fmla="*/ 141 w 187"/>
                <a:gd name="T43" fmla="*/ 118 h 182"/>
                <a:gd name="T44" fmla="*/ 147 w 187"/>
                <a:gd name="T45" fmla="*/ 173 h 182"/>
                <a:gd name="T46" fmla="*/ 143 w 187"/>
                <a:gd name="T47" fmla="*/ 180 h 182"/>
                <a:gd name="T48" fmla="*/ 13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139" y="182"/>
                  </a:moveTo>
                  <a:cubicBezTo>
                    <a:pt x="137" y="182"/>
                    <a:pt x="136" y="181"/>
                    <a:pt x="135" y="180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6" y="174"/>
                    <a:pt x="34" y="174"/>
                    <a:pt x="33" y="174"/>
                  </a:cubicBezTo>
                  <a:cubicBezTo>
                    <a:pt x="32" y="174"/>
                    <a:pt x="30" y="173"/>
                    <a:pt x="28" y="172"/>
                  </a:cubicBezTo>
                  <a:cubicBezTo>
                    <a:pt x="26" y="170"/>
                    <a:pt x="25" y="167"/>
                    <a:pt x="26" y="16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8"/>
                    <a:pt x="1" y="67"/>
                    <a:pt x="0" y="65"/>
                  </a:cubicBezTo>
                  <a:cubicBezTo>
                    <a:pt x="0" y="64"/>
                    <a:pt x="0" y="62"/>
                    <a:pt x="1" y="61"/>
                  </a:cubicBezTo>
                  <a:cubicBezTo>
                    <a:pt x="2" y="58"/>
                    <a:pt x="4" y="56"/>
                    <a:pt x="7" y="56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1"/>
                    <a:pt x="95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1" y="0"/>
                    <a:pt x="104" y="2"/>
                    <a:pt x="105" y="5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3" y="69"/>
                    <a:pt x="186" y="71"/>
                    <a:pt x="186" y="74"/>
                  </a:cubicBezTo>
                  <a:cubicBezTo>
                    <a:pt x="187" y="77"/>
                    <a:pt x="186" y="80"/>
                    <a:pt x="184" y="82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7" y="176"/>
                    <a:pt x="146" y="179"/>
                    <a:pt x="143" y="180"/>
                  </a:cubicBezTo>
                  <a:cubicBezTo>
                    <a:pt x="142" y="181"/>
                    <a:pt x="140" y="182"/>
                    <a:pt x="13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star outline"/>
            <p:cNvSpPr>
              <a:spLocks noEditPoints="1"/>
            </p:cNvSpPr>
            <p:nvPr/>
          </p:nvSpPr>
          <p:spPr bwMode="auto">
            <a:xfrm>
              <a:off x="3908425" y="49213"/>
              <a:ext cx="628650" cy="612775"/>
            </a:xfrm>
            <a:custGeom>
              <a:avLst/>
              <a:gdLst>
                <a:gd name="T0" fmla="*/ 104 w 199"/>
                <a:gd name="T1" fmla="*/ 12 h 194"/>
                <a:gd name="T2" fmla="*/ 104 w 199"/>
                <a:gd name="T3" fmla="*/ 12 h 194"/>
                <a:gd name="T4" fmla="*/ 105 w 199"/>
                <a:gd name="T5" fmla="*/ 13 h 194"/>
                <a:gd name="T6" fmla="*/ 128 w 199"/>
                <a:gd name="T7" fmla="*/ 67 h 194"/>
                <a:gd name="T8" fmla="*/ 185 w 199"/>
                <a:gd name="T9" fmla="*/ 80 h 194"/>
                <a:gd name="T10" fmla="*/ 187 w 199"/>
                <a:gd name="T11" fmla="*/ 81 h 194"/>
                <a:gd name="T12" fmla="*/ 186 w 199"/>
                <a:gd name="T13" fmla="*/ 83 h 194"/>
                <a:gd name="T14" fmla="*/ 141 w 199"/>
                <a:gd name="T15" fmla="*/ 121 h 194"/>
                <a:gd name="T16" fmla="*/ 147 w 199"/>
                <a:gd name="T17" fmla="*/ 180 h 194"/>
                <a:gd name="T18" fmla="*/ 146 w 199"/>
                <a:gd name="T19" fmla="*/ 181 h 194"/>
                <a:gd name="T20" fmla="*/ 145 w 199"/>
                <a:gd name="T21" fmla="*/ 182 h 194"/>
                <a:gd name="T22" fmla="*/ 144 w 199"/>
                <a:gd name="T23" fmla="*/ 181 h 194"/>
                <a:gd name="T24" fmla="*/ 94 w 199"/>
                <a:gd name="T25" fmla="*/ 150 h 194"/>
                <a:gd name="T26" fmla="*/ 40 w 199"/>
                <a:gd name="T27" fmla="*/ 174 h 194"/>
                <a:gd name="T28" fmla="*/ 39 w 199"/>
                <a:gd name="T29" fmla="*/ 174 h 194"/>
                <a:gd name="T30" fmla="*/ 38 w 199"/>
                <a:gd name="T31" fmla="*/ 174 h 194"/>
                <a:gd name="T32" fmla="*/ 38 w 199"/>
                <a:gd name="T33" fmla="*/ 172 h 194"/>
                <a:gd name="T34" fmla="*/ 52 w 199"/>
                <a:gd name="T35" fmla="*/ 115 h 194"/>
                <a:gd name="T36" fmla="*/ 13 w 199"/>
                <a:gd name="T37" fmla="*/ 71 h 194"/>
                <a:gd name="T38" fmla="*/ 12 w 199"/>
                <a:gd name="T39" fmla="*/ 70 h 194"/>
                <a:gd name="T40" fmla="*/ 12 w 199"/>
                <a:gd name="T41" fmla="*/ 69 h 194"/>
                <a:gd name="T42" fmla="*/ 14 w 199"/>
                <a:gd name="T43" fmla="*/ 68 h 194"/>
                <a:gd name="T44" fmla="*/ 72 w 199"/>
                <a:gd name="T45" fmla="*/ 63 h 194"/>
                <a:gd name="T46" fmla="*/ 102 w 199"/>
                <a:gd name="T47" fmla="*/ 13 h 194"/>
                <a:gd name="T48" fmla="*/ 104 w 199"/>
                <a:gd name="T49" fmla="*/ 12 h 194"/>
                <a:gd name="T50" fmla="*/ 104 w 199"/>
                <a:gd name="T51" fmla="*/ 0 h 194"/>
                <a:gd name="T52" fmla="*/ 92 w 199"/>
                <a:gd name="T53" fmla="*/ 7 h 194"/>
                <a:gd name="T54" fmla="*/ 65 w 199"/>
                <a:gd name="T55" fmla="*/ 52 h 194"/>
                <a:gd name="T56" fmla="*/ 13 w 199"/>
                <a:gd name="T57" fmla="*/ 56 h 194"/>
                <a:gd name="T58" fmla="*/ 1 w 199"/>
                <a:gd name="T59" fmla="*/ 64 h 194"/>
                <a:gd name="T60" fmla="*/ 1 w 199"/>
                <a:gd name="T61" fmla="*/ 73 h 194"/>
                <a:gd name="T62" fmla="*/ 4 w 199"/>
                <a:gd name="T63" fmla="*/ 79 h 194"/>
                <a:gd name="T64" fmla="*/ 38 w 199"/>
                <a:gd name="T65" fmla="*/ 118 h 194"/>
                <a:gd name="T66" fmla="*/ 26 w 199"/>
                <a:gd name="T67" fmla="*/ 169 h 194"/>
                <a:gd name="T68" fmla="*/ 30 w 199"/>
                <a:gd name="T69" fmla="*/ 183 h 194"/>
                <a:gd name="T70" fmla="*/ 39 w 199"/>
                <a:gd name="T71" fmla="*/ 186 h 194"/>
                <a:gd name="T72" fmla="*/ 45 w 199"/>
                <a:gd name="T73" fmla="*/ 185 h 194"/>
                <a:gd name="T74" fmla="*/ 93 w 199"/>
                <a:gd name="T75" fmla="*/ 164 h 194"/>
                <a:gd name="T76" fmla="*/ 138 w 199"/>
                <a:gd name="T77" fmla="*/ 192 h 194"/>
                <a:gd name="T78" fmla="*/ 145 w 199"/>
                <a:gd name="T79" fmla="*/ 194 h 194"/>
                <a:gd name="T80" fmla="*/ 152 w 199"/>
                <a:gd name="T81" fmla="*/ 191 h 194"/>
                <a:gd name="T82" fmla="*/ 159 w 199"/>
                <a:gd name="T83" fmla="*/ 178 h 194"/>
                <a:gd name="T84" fmla="*/ 154 w 199"/>
                <a:gd name="T85" fmla="*/ 126 h 194"/>
                <a:gd name="T86" fmla="*/ 194 w 199"/>
                <a:gd name="T87" fmla="*/ 92 h 194"/>
                <a:gd name="T88" fmla="*/ 198 w 199"/>
                <a:gd name="T89" fmla="*/ 78 h 194"/>
                <a:gd name="T90" fmla="*/ 188 w 199"/>
                <a:gd name="T91" fmla="*/ 68 h 194"/>
                <a:gd name="T92" fmla="*/ 136 w 199"/>
                <a:gd name="T93" fmla="*/ 57 h 194"/>
                <a:gd name="T94" fmla="*/ 117 w 199"/>
                <a:gd name="T95" fmla="*/ 8 h 194"/>
                <a:gd name="T96" fmla="*/ 105 w 199"/>
                <a:gd name="T97" fmla="*/ 0 h 194"/>
                <a:gd name="T98" fmla="*/ 104 w 199"/>
                <a:gd name="T9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94">
                  <a:moveTo>
                    <a:pt x="104" y="12"/>
                  </a:move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3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6" y="80"/>
                    <a:pt x="186" y="81"/>
                    <a:pt x="187" y="81"/>
                  </a:cubicBezTo>
                  <a:cubicBezTo>
                    <a:pt x="187" y="82"/>
                    <a:pt x="186" y="83"/>
                    <a:pt x="186" y="83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80"/>
                    <a:pt x="147" y="180"/>
                    <a:pt x="147" y="180"/>
                  </a:cubicBezTo>
                  <a:cubicBezTo>
                    <a:pt x="147" y="180"/>
                    <a:pt x="147" y="181"/>
                    <a:pt x="146" y="181"/>
                  </a:cubicBezTo>
                  <a:cubicBezTo>
                    <a:pt x="146" y="182"/>
                    <a:pt x="145" y="182"/>
                    <a:pt x="145" y="182"/>
                  </a:cubicBezTo>
                  <a:cubicBezTo>
                    <a:pt x="145" y="182"/>
                    <a:pt x="144" y="182"/>
                    <a:pt x="144" y="18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0" y="174"/>
                    <a:pt x="40" y="174"/>
                    <a:pt x="39" y="174"/>
                  </a:cubicBezTo>
                  <a:cubicBezTo>
                    <a:pt x="39" y="174"/>
                    <a:pt x="39" y="174"/>
                    <a:pt x="38" y="174"/>
                  </a:cubicBezTo>
                  <a:cubicBezTo>
                    <a:pt x="38" y="173"/>
                    <a:pt x="37" y="172"/>
                    <a:pt x="38" y="172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69"/>
                    <a:pt x="12" y="69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2"/>
                    <a:pt x="103" y="12"/>
                    <a:pt x="104" y="12"/>
                  </a:cubicBezTo>
                  <a:moveTo>
                    <a:pt x="104" y="0"/>
                  </a:moveTo>
                  <a:cubicBezTo>
                    <a:pt x="99" y="0"/>
                    <a:pt x="94" y="2"/>
                    <a:pt x="92" y="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8" y="56"/>
                    <a:pt x="3" y="59"/>
                    <a:pt x="1" y="64"/>
                  </a:cubicBezTo>
                  <a:cubicBezTo>
                    <a:pt x="0" y="67"/>
                    <a:pt x="0" y="70"/>
                    <a:pt x="1" y="73"/>
                  </a:cubicBezTo>
                  <a:cubicBezTo>
                    <a:pt x="1" y="75"/>
                    <a:pt x="2" y="77"/>
                    <a:pt x="4" y="7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5" y="174"/>
                    <a:pt x="26" y="179"/>
                    <a:pt x="30" y="183"/>
                  </a:cubicBezTo>
                  <a:cubicBezTo>
                    <a:pt x="33" y="185"/>
                    <a:pt x="36" y="186"/>
                    <a:pt x="39" y="186"/>
                  </a:cubicBezTo>
                  <a:cubicBezTo>
                    <a:pt x="41" y="186"/>
                    <a:pt x="43" y="186"/>
                    <a:pt x="45" y="185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0" y="193"/>
                    <a:pt x="142" y="194"/>
                    <a:pt x="145" y="194"/>
                  </a:cubicBezTo>
                  <a:cubicBezTo>
                    <a:pt x="148" y="194"/>
                    <a:pt x="150" y="193"/>
                    <a:pt x="152" y="191"/>
                  </a:cubicBezTo>
                  <a:cubicBezTo>
                    <a:pt x="157" y="189"/>
                    <a:pt x="159" y="184"/>
                    <a:pt x="159" y="17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8" y="89"/>
                    <a:pt x="199" y="84"/>
                    <a:pt x="198" y="78"/>
                  </a:cubicBezTo>
                  <a:cubicBezTo>
                    <a:pt x="197" y="73"/>
                    <a:pt x="193" y="69"/>
                    <a:pt x="188" y="6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3"/>
                    <a:pt x="110" y="0"/>
                    <a:pt x="105" y="0"/>
                  </a:cubicBezTo>
                  <a:cubicBezTo>
                    <a:pt x="10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yellow star"/>
          <p:cNvGrpSpPr/>
          <p:nvPr/>
        </p:nvGrpSpPr>
        <p:grpSpPr>
          <a:xfrm>
            <a:off x="6013920" y="319882"/>
            <a:ext cx="420688" cy="427038"/>
            <a:chOff x="5956300" y="77788"/>
            <a:chExt cx="420688" cy="427038"/>
          </a:xfrm>
        </p:grpSpPr>
        <p:sp>
          <p:nvSpPr>
            <p:cNvPr id="201" name="yellow star"/>
            <p:cNvSpPr>
              <a:spLocks/>
            </p:cNvSpPr>
            <p:nvPr/>
          </p:nvSpPr>
          <p:spPr bwMode="auto">
            <a:xfrm>
              <a:off x="5975350" y="96838"/>
              <a:ext cx="382588" cy="388938"/>
            </a:xfrm>
            <a:custGeom>
              <a:avLst/>
              <a:gdLst>
                <a:gd name="T0" fmla="*/ 79 w 121"/>
                <a:gd name="T1" fmla="*/ 123 h 123"/>
                <a:gd name="T2" fmla="*/ 75 w 121"/>
                <a:gd name="T3" fmla="*/ 121 h 123"/>
                <a:gd name="T4" fmla="*/ 49 w 121"/>
                <a:gd name="T5" fmla="*/ 99 h 123"/>
                <a:gd name="T6" fmla="*/ 16 w 121"/>
                <a:gd name="T7" fmla="*/ 108 h 123"/>
                <a:gd name="T8" fmla="*/ 14 w 121"/>
                <a:gd name="T9" fmla="*/ 108 h 123"/>
                <a:gd name="T10" fmla="*/ 8 w 121"/>
                <a:gd name="T11" fmla="*/ 106 h 123"/>
                <a:gd name="T12" fmla="*/ 7 w 121"/>
                <a:gd name="T13" fmla="*/ 102 h 123"/>
                <a:gd name="T14" fmla="*/ 7 w 121"/>
                <a:gd name="T15" fmla="*/ 98 h 123"/>
                <a:gd name="T16" fmla="*/ 20 w 121"/>
                <a:gd name="T17" fmla="*/ 67 h 123"/>
                <a:gd name="T18" fmla="*/ 2 w 121"/>
                <a:gd name="T19" fmla="*/ 38 h 123"/>
                <a:gd name="T20" fmla="*/ 1 w 121"/>
                <a:gd name="T21" fmla="*/ 30 h 123"/>
                <a:gd name="T22" fmla="*/ 8 w 121"/>
                <a:gd name="T23" fmla="*/ 27 h 123"/>
                <a:gd name="T24" fmla="*/ 8 w 121"/>
                <a:gd name="T25" fmla="*/ 27 h 123"/>
                <a:gd name="T26" fmla="*/ 42 w 121"/>
                <a:gd name="T27" fmla="*/ 30 h 123"/>
                <a:gd name="T28" fmla="*/ 64 w 121"/>
                <a:gd name="T29" fmla="*/ 3 h 123"/>
                <a:gd name="T30" fmla="*/ 69 w 121"/>
                <a:gd name="T31" fmla="*/ 0 h 123"/>
                <a:gd name="T32" fmla="*/ 71 w 121"/>
                <a:gd name="T33" fmla="*/ 0 h 123"/>
                <a:gd name="T34" fmla="*/ 76 w 121"/>
                <a:gd name="T35" fmla="*/ 6 h 123"/>
                <a:gd name="T36" fmla="*/ 84 w 121"/>
                <a:gd name="T37" fmla="*/ 39 h 123"/>
                <a:gd name="T38" fmla="*/ 116 w 121"/>
                <a:gd name="T39" fmla="*/ 51 h 123"/>
                <a:gd name="T40" fmla="*/ 121 w 121"/>
                <a:gd name="T41" fmla="*/ 57 h 123"/>
                <a:gd name="T42" fmla="*/ 118 w 121"/>
                <a:gd name="T43" fmla="*/ 64 h 123"/>
                <a:gd name="T44" fmla="*/ 88 w 121"/>
                <a:gd name="T45" fmla="*/ 82 h 123"/>
                <a:gd name="T46" fmla="*/ 87 w 121"/>
                <a:gd name="T47" fmla="*/ 116 h 123"/>
                <a:gd name="T48" fmla="*/ 82 w 121"/>
                <a:gd name="T49" fmla="*/ 122 h 123"/>
                <a:gd name="T50" fmla="*/ 79 w 121"/>
                <a:gd name="T51" fmla="*/ 123 h 123"/>
                <a:gd name="T52" fmla="*/ 79 w 121"/>
                <a:gd name="T5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23">
                  <a:moveTo>
                    <a:pt x="79" y="123"/>
                  </a:moveTo>
                  <a:cubicBezTo>
                    <a:pt x="78" y="123"/>
                    <a:pt x="76" y="122"/>
                    <a:pt x="75" y="121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5" y="108"/>
                    <a:pt x="14" y="108"/>
                    <a:pt x="14" y="108"/>
                  </a:cubicBezTo>
                  <a:cubicBezTo>
                    <a:pt x="12" y="108"/>
                    <a:pt x="10" y="107"/>
                    <a:pt x="8" y="106"/>
                  </a:cubicBezTo>
                  <a:cubicBezTo>
                    <a:pt x="7" y="105"/>
                    <a:pt x="7" y="103"/>
                    <a:pt x="7" y="102"/>
                  </a:cubicBezTo>
                  <a:cubicBezTo>
                    <a:pt x="7" y="101"/>
                    <a:pt x="7" y="99"/>
                    <a:pt x="7" y="9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6"/>
                    <a:pt x="0" y="33"/>
                    <a:pt x="1" y="30"/>
                  </a:cubicBezTo>
                  <a:cubicBezTo>
                    <a:pt x="3" y="28"/>
                    <a:pt x="5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5" y="1"/>
                    <a:pt x="67" y="0"/>
                    <a:pt x="69" y="0"/>
                  </a:cubicBezTo>
                  <a:cubicBezTo>
                    <a:pt x="70" y="0"/>
                    <a:pt x="71" y="0"/>
                    <a:pt x="71" y="0"/>
                  </a:cubicBezTo>
                  <a:cubicBezTo>
                    <a:pt x="74" y="1"/>
                    <a:pt x="76" y="3"/>
                    <a:pt x="76" y="6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9" y="52"/>
                    <a:pt x="121" y="55"/>
                    <a:pt x="121" y="57"/>
                  </a:cubicBezTo>
                  <a:cubicBezTo>
                    <a:pt x="121" y="60"/>
                    <a:pt x="120" y="63"/>
                    <a:pt x="118" y="6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6" y="119"/>
                    <a:pt x="85" y="121"/>
                    <a:pt x="82" y="122"/>
                  </a:cubicBezTo>
                  <a:cubicBezTo>
                    <a:pt x="81" y="123"/>
                    <a:pt x="80" y="123"/>
                    <a:pt x="79" y="123"/>
                  </a:cubicBezTo>
                  <a:cubicBezTo>
                    <a:pt x="79" y="123"/>
                    <a:pt x="79" y="123"/>
                    <a:pt x="79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star outline"/>
            <p:cNvSpPr>
              <a:spLocks noEditPoints="1"/>
            </p:cNvSpPr>
            <p:nvPr/>
          </p:nvSpPr>
          <p:spPr bwMode="auto">
            <a:xfrm>
              <a:off x="5956300" y="77788"/>
              <a:ext cx="420688" cy="427038"/>
            </a:xfrm>
            <a:custGeom>
              <a:avLst/>
              <a:gdLst>
                <a:gd name="T0" fmla="*/ 75 w 133"/>
                <a:gd name="T1" fmla="*/ 12 h 135"/>
                <a:gd name="T2" fmla="*/ 76 w 133"/>
                <a:gd name="T3" fmla="*/ 12 h 135"/>
                <a:gd name="T4" fmla="*/ 77 w 133"/>
                <a:gd name="T5" fmla="*/ 13 h 135"/>
                <a:gd name="T6" fmla="*/ 85 w 133"/>
                <a:gd name="T7" fmla="*/ 50 h 135"/>
                <a:gd name="T8" fmla="*/ 120 w 133"/>
                <a:gd name="T9" fmla="*/ 63 h 135"/>
                <a:gd name="T10" fmla="*/ 121 w 133"/>
                <a:gd name="T11" fmla="*/ 64 h 135"/>
                <a:gd name="T12" fmla="*/ 120 w 133"/>
                <a:gd name="T13" fmla="*/ 65 h 135"/>
                <a:gd name="T14" fmla="*/ 89 w 133"/>
                <a:gd name="T15" fmla="*/ 85 h 135"/>
                <a:gd name="T16" fmla="*/ 87 w 133"/>
                <a:gd name="T17" fmla="*/ 122 h 135"/>
                <a:gd name="T18" fmla="*/ 86 w 133"/>
                <a:gd name="T19" fmla="*/ 123 h 135"/>
                <a:gd name="T20" fmla="*/ 85 w 133"/>
                <a:gd name="T21" fmla="*/ 123 h 135"/>
                <a:gd name="T22" fmla="*/ 85 w 133"/>
                <a:gd name="T23" fmla="*/ 123 h 135"/>
                <a:gd name="T24" fmla="*/ 56 w 133"/>
                <a:gd name="T25" fmla="*/ 99 h 135"/>
                <a:gd name="T26" fmla="*/ 20 w 133"/>
                <a:gd name="T27" fmla="*/ 108 h 135"/>
                <a:gd name="T28" fmla="*/ 20 w 133"/>
                <a:gd name="T29" fmla="*/ 108 h 135"/>
                <a:gd name="T30" fmla="*/ 19 w 133"/>
                <a:gd name="T31" fmla="*/ 108 h 135"/>
                <a:gd name="T32" fmla="*/ 19 w 133"/>
                <a:gd name="T33" fmla="*/ 107 h 135"/>
                <a:gd name="T34" fmla="*/ 19 w 133"/>
                <a:gd name="T35" fmla="*/ 107 h 135"/>
                <a:gd name="T36" fmla="*/ 33 w 133"/>
                <a:gd name="T37" fmla="*/ 72 h 135"/>
                <a:gd name="T38" fmla="*/ 13 w 133"/>
                <a:gd name="T39" fmla="*/ 41 h 135"/>
                <a:gd name="T40" fmla="*/ 13 w 133"/>
                <a:gd name="T41" fmla="*/ 39 h 135"/>
                <a:gd name="T42" fmla="*/ 14 w 133"/>
                <a:gd name="T43" fmla="*/ 39 h 135"/>
                <a:gd name="T44" fmla="*/ 14 w 133"/>
                <a:gd name="T45" fmla="*/ 39 h 135"/>
                <a:gd name="T46" fmla="*/ 51 w 133"/>
                <a:gd name="T47" fmla="*/ 42 h 135"/>
                <a:gd name="T48" fmla="*/ 74 w 133"/>
                <a:gd name="T49" fmla="*/ 13 h 135"/>
                <a:gd name="T50" fmla="*/ 75 w 133"/>
                <a:gd name="T51" fmla="*/ 12 h 135"/>
                <a:gd name="T52" fmla="*/ 75 w 133"/>
                <a:gd name="T53" fmla="*/ 0 h 135"/>
                <a:gd name="T54" fmla="*/ 65 w 133"/>
                <a:gd name="T55" fmla="*/ 5 h 135"/>
                <a:gd name="T56" fmla="*/ 46 w 133"/>
                <a:gd name="T57" fmla="*/ 29 h 135"/>
                <a:gd name="T58" fmla="*/ 15 w 133"/>
                <a:gd name="T59" fmla="*/ 27 h 135"/>
                <a:gd name="T60" fmla="*/ 14 w 133"/>
                <a:gd name="T61" fmla="*/ 27 h 135"/>
                <a:gd name="T62" fmla="*/ 2 w 133"/>
                <a:gd name="T63" fmla="*/ 33 h 135"/>
                <a:gd name="T64" fmla="*/ 2 w 133"/>
                <a:gd name="T65" fmla="*/ 47 h 135"/>
                <a:gd name="T66" fmla="*/ 19 w 133"/>
                <a:gd name="T67" fmla="*/ 73 h 135"/>
                <a:gd name="T68" fmla="*/ 8 w 133"/>
                <a:gd name="T69" fmla="*/ 102 h 135"/>
                <a:gd name="T70" fmla="*/ 7 w 133"/>
                <a:gd name="T71" fmla="*/ 108 h 135"/>
                <a:gd name="T72" fmla="*/ 10 w 133"/>
                <a:gd name="T73" fmla="*/ 116 h 135"/>
                <a:gd name="T74" fmla="*/ 20 w 133"/>
                <a:gd name="T75" fmla="*/ 120 h 135"/>
                <a:gd name="T76" fmla="*/ 23 w 133"/>
                <a:gd name="T77" fmla="*/ 120 h 135"/>
                <a:gd name="T78" fmla="*/ 53 w 133"/>
                <a:gd name="T79" fmla="*/ 112 h 135"/>
                <a:gd name="T80" fmla="*/ 77 w 133"/>
                <a:gd name="T81" fmla="*/ 132 h 135"/>
                <a:gd name="T82" fmla="*/ 85 w 133"/>
                <a:gd name="T83" fmla="*/ 135 h 135"/>
                <a:gd name="T84" fmla="*/ 91 w 133"/>
                <a:gd name="T85" fmla="*/ 134 h 135"/>
                <a:gd name="T86" fmla="*/ 99 w 133"/>
                <a:gd name="T87" fmla="*/ 122 h 135"/>
                <a:gd name="T88" fmla="*/ 100 w 133"/>
                <a:gd name="T89" fmla="*/ 92 h 135"/>
                <a:gd name="T90" fmla="*/ 127 w 133"/>
                <a:gd name="T91" fmla="*/ 75 h 135"/>
                <a:gd name="T92" fmla="*/ 133 w 133"/>
                <a:gd name="T93" fmla="*/ 63 h 135"/>
                <a:gd name="T94" fmla="*/ 125 w 133"/>
                <a:gd name="T95" fmla="*/ 52 h 135"/>
                <a:gd name="T96" fmla="*/ 95 w 133"/>
                <a:gd name="T97" fmla="*/ 41 h 135"/>
                <a:gd name="T98" fmla="*/ 88 w 133"/>
                <a:gd name="T99" fmla="*/ 10 h 135"/>
                <a:gd name="T100" fmla="*/ 78 w 133"/>
                <a:gd name="T101" fmla="*/ 1 h 135"/>
                <a:gd name="T102" fmla="*/ 75 w 133"/>
                <a:gd name="T10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35">
                  <a:moveTo>
                    <a:pt x="75" y="12"/>
                  </a:moveTo>
                  <a:cubicBezTo>
                    <a:pt x="75" y="12"/>
                    <a:pt x="76" y="12"/>
                    <a:pt x="76" y="12"/>
                  </a:cubicBezTo>
                  <a:cubicBezTo>
                    <a:pt x="76" y="12"/>
                    <a:pt x="76" y="13"/>
                    <a:pt x="77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1" y="63"/>
                    <a:pt x="121" y="63"/>
                    <a:pt x="121" y="64"/>
                  </a:cubicBezTo>
                  <a:cubicBezTo>
                    <a:pt x="121" y="64"/>
                    <a:pt x="121" y="65"/>
                    <a:pt x="120" y="6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7" y="122"/>
                    <a:pt x="86" y="123"/>
                    <a:pt x="86" y="123"/>
                  </a:cubicBezTo>
                  <a:cubicBezTo>
                    <a:pt x="86" y="123"/>
                    <a:pt x="86" y="123"/>
                    <a:pt x="85" y="123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19" y="107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2" y="40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5" y="12"/>
                    <a:pt x="75" y="12"/>
                    <a:pt x="75" y="12"/>
                  </a:cubicBezTo>
                  <a:moveTo>
                    <a:pt x="75" y="0"/>
                  </a:moveTo>
                  <a:cubicBezTo>
                    <a:pt x="71" y="0"/>
                    <a:pt x="68" y="2"/>
                    <a:pt x="65" y="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9" y="27"/>
                    <a:pt x="5" y="29"/>
                    <a:pt x="2" y="33"/>
                  </a:cubicBezTo>
                  <a:cubicBezTo>
                    <a:pt x="0" y="38"/>
                    <a:pt x="0" y="43"/>
                    <a:pt x="2" y="47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4"/>
                    <a:pt x="6" y="106"/>
                    <a:pt x="7" y="108"/>
                  </a:cubicBezTo>
                  <a:cubicBezTo>
                    <a:pt x="7" y="111"/>
                    <a:pt x="8" y="114"/>
                    <a:pt x="10" y="116"/>
                  </a:cubicBezTo>
                  <a:cubicBezTo>
                    <a:pt x="12" y="119"/>
                    <a:pt x="16" y="120"/>
                    <a:pt x="20" y="120"/>
                  </a:cubicBezTo>
                  <a:cubicBezTo>
                    <a:pt x="21" y="120"/>
                    <a:pt x="22" y="120"/>
                    <a:pt x="23" y="120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9" y="134"/>
                    <a:pt x="82" y="135"/>
                    <a:pt x="85" y="135"/>
                  </a:cubicBezTo>
                  <a:cubicBezTo>
                    <a:pt x="87" y="135"/>
                    <a:pt x="89" y="135"/>
                    <a:pt x="91" y="134"/>
                  </a:cubicBezTo>
                  <a:cubicBezTo>
                    <a:pt x="95" y="132"/>
                    <a:pt x="98" y="127"/>
                    <a:pt x="99" y="12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31" y="73"/>
                    <a:pt x="133" y="68"/>
                    <a:pt x="133" y="63"/>
                  </a:cubicBezTo>
                  <a:cubicBezTo>
                    <a:pt x="132" y="58"/>
                    <a:pt x="129" y="53"/>
                    <a:pt x="125" y="5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5"/>
                    <a:pt x="83" y="2"/>
                    <a:pt x="78" y="1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red star"/>
          <p:cNvGrpSpPr/>
          <p:nvPr/>
        </p:nvGrpSpPr>
        <p:grpSpPr>
          <a:xfrm>
            <a:off x="2143108" y="4572008"/>
            <a:ext cx="430213" cy="420688"/>
            <a:chOff x="863600" y="61913"/>
            <a:chExt cx="430213" cy="420688"/>
          </a:xfrm>
        </p:grpSpPr>
        <p:sp>
          <p:nvSpPr>
            <p:cNvPr id="205" name="star"/>
            <p:cNvSpPr>
              <a:spLocks/>
            </p:cNvSpPr>
            <p:nvPr/>
          </p:nvSpPr>
          <p:spPr bwMode="auto">
            <a:xfrm>
              <a:off x="885825" y="80963"/>
              <a:ext cx="388938" cy="382588"/>
            </a:xfrm>
            <a:custGeom>
              <a:avLst/>
              <a:gdLst>
                <a:gd name="T0" fmla="*/ 35 w 123"/>
                <a:gd name="T1" fmla="*/ 121 h 121"/>
                <a:gd name="T2" fmla="*/ 32 w 123"/>
                <a:gd name="T3" fmla="*/ 120 h 121"/>
                <a:gd name="T4" fmla="*/ 29 w 123"/>
                <a:gd name="T5" fmla="*/ 117 h 121"/>
                <a:gd name="T6" fmla="*/ 28 w 123"/>
                <a:gd name="T7" fmla="*/ 114 h 121"/>
                <a:gd name="T8" fmla="*/ 30 w 123"/>
                <a:gd name="T9" fmla="*/ 80 h 121"/>
                <a:gd name="T10" fmla="*/ 3 w 123"/>
                <a:gd name="T11" fmla="*/ 59 h 121"/>
                <a:gd name="T12" fmla="*/ 0 w 123"/>
                <a:gd name="T13" fmla="*/ 52 h 121"/>
                <a:gd name="T14" fmla="*/ 5 w 123"/>
                <a:gd name="T15" fmla="*/ 46 h 121"/>
                <a:gd name="T16" fmla="*/ 38 w 123"/>
                <a:gd name="T17" fmla="*/ 37 h 121"/>
                <a:gd name="T18" fmla="*/ 50 w 123"/>
                <a:gd name="T19" fmla="*/ 5 h 121"/>
                <a:gd name="T20" fmla="*/ 56 w 123"/>
                <a:gd name="T21" fmla="*/ 0 h 121"/>
                <a:gd name="T22" fmla="*/ 57 w 123"/>
                <a:gd name="T23" fmla="*/ 0 h 121"/>
                <a:gd name="T24" fmla="*/ 63 w 123"/>
                <a:gd name="T25" fmla="*/ 4 h 121"/>
                <a:gd name="T26" fmla="*/ 81 w 123"/>
                <a:gd name="T27" fmla="*/ 32 h 121"/>
                <a:gd name="T28" fmla="*/ 116 w 123"/>
                <a:gd name="T29" fmla="*/ 33 h 121"/>
                <a:gd name="T30" fmla="*/ 122 w 123"/>
                <a:gd name="T31" fmla="*/ 37 h 121"/>
                <a:gd name="T32" fmla="*/ 121 w 123"/>
                <a:gd name="T33" fmla="*/ 45 h 121"/>
                <a:gd name="T34" fmla="*/ 99 w 123"/>
                <a:gd name="T35" fmla="*/ 71 h 121"/>
                <a:gd name="T36" fmla="*/ 109 w 123"/>
                <a:gd name="T37" fmla="*/ 104 h 121"/>
                <a:gd name="T38" fmla="*/ 107 w 123"/>
                <a:gd name="T39" fmla="*/ 112 h 121"/>
                <a:gd name="T40" fmla="*/ 102 w 123"/>
                <a:gd name="T41" fmla="*/ 114 h 121"/>
                <a:gd name="T42" fmla="*/ 102 w 123"/>
                <a:gd name="T43" fmla="*/ 114 h 121"/>
                <a:gd name="T44" fmla="*/ 100 w 123"/>
                <a:gd name="T45" fmla="*/ 113 h 121"/>
                <a:gd name="T46" fmla="*/ 68 w 123"/>
                <a:gd name="T47" fmla="*/ 101 h 121"/>
                <a:gd name="T48" fmla="*/ 39 w 123"/>
                <a:gd name="T49" fmla="*/ 120 h 121"/>
                <a:gd name="T50" fmla="*/ 35 w 123"/>
                <a:gd name="T5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1">
                  <a:moveTo>
                    <a:pt x="35" y="121"/>
                  </a:moveTo>
                  <a:cubicBezTo>
                    <a:pt x="34" y="121"/>
                    <a:pt x="33" y="121"/>
                    <a:pt x="32" y="120"/>
                  </a:cubicBezTo>
                  <a:cubicBezTo>
                    <a:pt x="31" y="120"/>
                    <a:pt x="30" y="119"/>
                    <a:pt x="29" y="117"/>
                  </a:cubicBezTo>
                  <a:cubicBezTo>
                    <a:pt x="28" y="116"/>
                    <a:pt x="28" y="115"/>
                    <a:pt x="28" y="114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" y="57"/>
                    <a:pt x="0" y="54"/>
                    <a:pt x="0" y="52"/>
                  </a:cubicBezTo>
                  <a:cubicBezTo>
                    <a:pt x="1" y="49"/>
                    <a:pt x="3" y="47"/>
                    <a:pt x="5" y="4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1" y="2"/>
                    <a:pt x="53" y="1"/>
                    <a:pt x="56" y="0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9" y="0"/>
                    <a:pt x="61" y="1"/>
                    <a:pt x="63" y="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21" y="35"/>
                    <a:pt x="122" y="37"/>
                  </a:cubicBezTo>
                  <a:cubicBezTo>
                    <a:pt x="123" y="40"/>
                    <a:pt x="123" y="43"/>
                    <a:pt x="121" y="45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7"/>
                    <a:pt x="109" y="110"/>
                    <a:pt x="107" y="112"/>
                  </a:cubicBezTo>
                  <a:cubicBezTo>
                    <a:pt x="106" y="113"/>
                    <a:pt x="104" y="114"/>
                    <a:pt x="102" y="114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1" y="114"/>
                    <a:pt x="100" y="113"/>
                    <a:pt x="100" y="113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38" y="121"/>
                    <a:pt x="37" y="121"/>
                    <a:pt x="35" y="1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star outline"/>
            <p:cNvSpPr>
              <a:spLocks noEditPoints="1"/>
            </p:cNvSpPr>
            <p:nvPr/>
          </p:nvSpPr>
          <p:spPr bwMode="auto">
            <a:xfrm>
              <a:off x="863600" y="61913"/>
              <a:ext cx="430213" cy="420688"/>
            </a:xfrm>
            <a:custGeom>
              <a:avLst/>
              <a:gdLst>
                <a:gd name="T0" fmla="*/ 64 w 136"/>
                <a:gd name="T1" fmla="*/ 12 h 133"/>
                <a:gd name="T2" fmla="*/ 65 w 136"/>
                <a:gd name="T3" fmla="*/ 13 h 133"/>
                <a:gd name="T4" fmla="*/ 85 w 136"/>
                <a:gd name="T5" fmla="*/ 44 h 133"/>
                <a:gd name="T6" fmla="*/ 122 w 136"/>
                <a:gd name="T7" fmla="*/ 45 h 133"/>
                <a:gd name="T8" fmla="*/ 123 w 136"/>
                <a:gd name="T9" fmla="*/ 46 h 133"/>
                <a:gd name="T10" fmla="*/ 123 w 136"/>
                <a:gd name="T11" fmla="*/ 47 h 133"/>
                <a:gd name="T12" fmla="*/ 100 w 136"/>
                <a:gd name="T13" fmla="*/ 76 h 133"/>
                <a:gd name="T14" fmla="*/ 110 w 136"/>
                <a:gd name="T15" fmla="*/ 112 h 133"/>
                <a:gd name="T16" fmla="*/ 110 w 136"/>
                <a:gd name="T17" fmla="*/ 113 h 133"/>
                <a:gd name="T18" fmla="*/ 109 w 136"/>
                <a:gd name="T19" fmla="*/ 114 h 133"/>
                <a:gd name="T20" fmla="*/ 109 w 136"/>
                <a:gd name="T21" fmla="*/ 113 h 133"/>
                <a:gd name="T22" fmla="*/ 74 w 136"/>
                <a:gd name="T23" fmla="*/ 100 h 133"/>
                <a:gd name="T24" fmla="*/ 43 w 136"/>
                <a:gd name="T25" fmla="*/ 121 h 133"/>
                <a:gd name="T26" fmla="*/ 42 w 136"/>
                <a:gd name="T27" fmla="*/ 121 h 133"/>
                <a:gd name="T28" fmla="*/ 42 w 136"/>
                <a:gd name="T29" fmla="*/ 121 h 133"/>
                <a:gd name="T30" fmla="*/ 41 w 136"/>
                <a:gd name="T31" fmla="*/ 121 h 133"/>
                <a:gd name="T32" fmla="*/ 41 w 136"/>
                <a:gd name="T33" fmla="*/ 120 h 133"/>
                <a:gd name="T34" fmla="*/ 43 w 136"/>
                <a:gd name="T35" fmla="*/ 83 h 133"/>
                <a:gd name="T36" fmla="*/ 14 w 136"/>
                <a:gd name="T37" fmla="*/ 60 h 133"/>
                <a:gd name="T38" fmla="*/ 13 w 136"/>
                <a:gd name="T39" fmla="*/ 59 h 133"/>
                <a:gd name="T40" fmla="*/ 14 w 136"/>
                <a:gd name="T41" fmla="*/ 58 h 133"/>
                <a:gd name="T42" fmla="*/ 50 w 136"/>
                <a:gd name="T43" fmla="*/ 48 h 133"/>
                <a:gd name="T44" fmla="*/ 63 w 136"/>
                <a:gd name="T45" fmla="*/ 13 h 133"/>
                <a:gd name="T46" fmla="*/ 64 w 136"/>
                <a:gd name="T47" fmla="*/ 12 h 133"/>
                <a:gd name="T48" fmla="*/ 64 w 136"/>
                <a:gd name="T49" fmla="*/ 12 h 133"/>
                <a:gd name="T50" fmla="*/ 64 w 136"/>
                <a:gd name="T51" fmla="*/ 0 h 133"/>
                <a:gd name="T52" fmla="*/ 62 w 136"/>
                <a:gd name="T53" fmla="*/ 0 h 133"/>
                <a:gd name="T54" fmla="*/ 51 w 136"/>
                <a:gd name="T55" fmla="*/ 9 h 133"/>
                <a:gd name="T56" fmla="*/ 41 w 136"/>
                <a:gd name="T57" fmla="*/ 38 h 133"/>
                <a:gd name="T58" fmla="*/ 11 w 136"/>
                <a:gd name="T59" fmla="*/ 46 h 133"/>
                <a:gd name="T60" fmla="*/ 1 w 136"/>
                <a:gd name="T61" fmla="*/ 57 h 133"/>
                <a:gd name="T62" fmla="*/ 6 w 136"/>
                <a:gd name="T63" fmla="*/ 70 h 133"/>
                <a:gd name="T64" fmla="*/ 31 w 136"/>
                <a:gd name="T65" fmla="*/ 88 h 133"/>
                <a:gd name="T66" fmla="*/ 29 w 136"/>
                <a:gd name="T67" fmla="*/ 120 h 133"/>
                <a:gd name="T68" fmla="*/ 30 w 136"/>
                <a:gd name="T69" fmla="*/ 126 h 133"/>
                <a:gd name="T70" fmla="*/ 36 w 136"/>
                <a:gd name="T71" fmla="*/ 132 h 133"/>
                <a:gd name="T72" fmla="*/ 42 w 136"/>
                <a:gd name="T73" fmla="*/ 133 h 133"/>
                <a:gd name="T74" fmla="*/ 50 w 136"/>
                <a:gd name="T75" fmla="*/ 131 h 133"/>
                <a:gd name="T76" fmla="*/ 75 w 136"/>
                <a:gd name="T77" fmla="*/ 114 h 133"/>
                <a:gd name="T78" fmla="*/ 105 w 136"/>
                <a:gd name="T79" fmla="*/ 125 h 133"/>
                <a:gd name="T80" fmla="*/ 109 w 136"/>
                <a:gd name="T81" fmla="*/ 126 h 133"/>
                <a:gd name="T82" fmla="*/ 118 w 136"/>
                <a:gd name="T83" fmla="*/ 122 h 133"/>
                <a:gd name="T84" fmla="*/ 122 w 136"/>
                <a:gd name="T85" fmla="*/ 108 h 133"/>
                <a:gd name="T86" fmla="*/ 113 w 136"/>
                <a:gd name="T87" fmla="*/ 79 h 133"/>
                <a:gd name="T88" fmla="*/ 133 w 136"/>
                <a:gd name="T89" fmla="*/ 55 h 133"/>
                <a:gd name="T90" fmla="*/ 134 w 136"/>
                <a:gd name="T91" fmla="*/ 41 h 133"/>
                <a:gd name="T92" fmla="*/ 123 w 136"/>
                <a:gd name="T93" fmla="*/ 33 h 133"/>
                <a:gd name="T94" fmla="*/ 92 w 136"/>
                <a:gd name="T95" fmla="*/ 32 h 133"/>
                <a:gd name="T96" fmla="*/ 75 w 136"/>
                <a:gd name="T97" fmla="*/ 6 h 133"/>
                <a:gd name="T98" fmla="*/ 6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64" y="12"/>
                  </a:moveTo>
                  <a:cubicBezTo>
                    <a:pt x="64" y="12"/>
                    <a:pt x="64" y="12"/>
                    <a:pt x="65" y="1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3" y="45"/>
                    <a:pt x="123" y="45"/>
                    <a:pt x="123" y="46"/>
                  </a:cubicBezTo>
                  <a:cubicBezTo>
                    <a:pt x="124" y="46"/>
                    <a:pt x="124" y="47"/>
                    <a:pt x="123" y="47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0" y="113"/>
                    <a:pt x="110" y="113"/>
                  </a:cubicBezTo>
                  <a:cubicBezTo>
                    <a:pt x="110" y="113"/>
                    <a:pt x="110" y="114"/>
                    <a:pt x="109" y="114"/>
                  </a:cubicBezTo>
                  <a:cubicBezTo>
                    <a:pt x="109" y="114"/>
                    <a:pt x="109" y="114"/>
                    <a:pt x="109" y="113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3" y="121"/>
                    <a:pt x="43" y="121"/>
                    <a:pt x="42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21"/>
                    <a:pt x="41" y="121"/>
                    <a:pt x="41" y="121"/>
                  </a:cubicBezTo>
                  <a:cubicBezTo>
                    <a:pt x="41" y="121"/>
                    <a:pt x="41" y="120"/>
                    <a:pt x="41" y="120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59"/>
                    <a:pt x="13" y="59"/>
                  </a:cubicBezTo>
                  <a:cubicBezTo>
                    <a:pt x="13" y="58"/>
                    <a:pt x="14" y="58"/>
                    <a:pt x="14" y="5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3" y="12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moveTo>
                    <a:pt x="64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57" y="1"/>
                    <a:pt x="53" y="4"/>
                    <a:pt x="51" y="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6" y="48"/>
                    <a:pt x="2" y="52"/>
                    <a:pt x="1" y="57"/>
                  </a:cubicBezTo>
                  <a:cubicBezTo>
                    <a:pt x="0" y="61"/>
                    <a:pt x="2" y="66"/>
                    <a:pt x="6" y="7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2"/>
                    <a:pt x="30" y="124"/>
                    <a:pt x="30" y="126"/>
                  </a:cubicBezTo>
                  <a:cubicBezTo>
                    <a:pt x="32" y="128"/>
                    <a:pt x="34" y="130"/>
                    <a:pt x="36" y="132"/>
                  </a:cubicBezTo>
                  <a:cubicBezTo>
                    <a:pt x="38" y="133"/>
                    <a:pt x="40" y="133"/>
                    <a:pt x="42" y="133"/>
                  </a:cubicBezTo>
                  <a:cubicBezTo>
                    <a:pt x="45" y="133"/>
                    <a:pt x="48" y="133"/>
                    <a:pt x="50" y="131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6" y="125"/>
                    <a:pt x="108" y="126"/>
                    <a:pt x="109" y="126"/>
                  </a:cubicBezTo>
                  <a:cubicBezTo>
                    <a:pt x="113" y="126"/>
                    <a:pt x="116" y="124"/>
                    <a:pt x="118" y="122"/>
                  </a:cubicBezTo>
                  <a:cubicBezTo>
                    <a:pt x="122" y="119"/>
                    <a:pt x="123" y="113"/>
                    <a:pt x="122" y="108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6" y="51"/>
                    <a:pt x="136" y="45"/>
                    <a:pt x="134" y="41"/>
                  </a:cubicBezTo>
                  <a:cubicBezTo>
                    <a:pt x="132" y="36"/>
                    <a:pt x="128" y="33"/>
                    <a:pt x="123" y="33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2" y="3"/>
                    <a:pt x="68" y="0"/>
                    <a:pt x="6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" name="orange star"/>
          <p:cNvGrpSpPr/>
          <p:nvPr/>
        </p:nvGrpSpPr>
        <p:grpSpPr>
          <a:xfrm>
            <a:off x="8501090" y="428604"/>
            <a:ext cx="331788" cy="325438"/>
            <a:chOff x="8713788" y="36513"/>
            <a:chExt cx="331788" cy="325438"/>
          </a:xfrm>
        </p:grpSpPr>
        <p:sp>
          <p:nvSpPr>
            <p:cNvPr id="213" name="orange star"/>
            <p:cNvSpPr>
              <a:spLocks/>
            </p:cNvSpPr>
            <p:nvPr/>
          </p:nvSpPr>
          <p:spPr bwMode="auto">
            <a:xfrm>
              <a:off x="8732838" y="55563"/>
              <a:ext cx="293688" cy="287338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4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1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star outline"/>
            <p:cNvSpPr>
              <a:spLocks noEditPoints="1"/>
            </p:cNvSpPr>
            <p:nvPr/>
          </p:nvSpPr>
          <p:spPr bwMode="auto">
            <a:xfrm>
              <a:off x="8713788" y="36513"/>
              <a:ext cx="331788" cy="325438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6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7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9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7"/>
                    <a:pt x="93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1"/>
                    <a:pt x="39" y="4"/>
                    <a:pt x="37" y="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9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4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1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" name="purple star"/>
          <p:cNvGrpSpPr/>
          <p:nvPr/>
        </p:nvGrpSpPr>
        <p:grpSpPr>
          <a:xfrm>
            <a:off x="8143900" y="1071546"/>
            <a:ext cx="331788" cy="319088"/>
            <a:chOff x="8767763" y="523876"/>
            <a:chExt cx="331788" cy="319088"/>
          </a:xfrm>
        </p:grpSpPr>
        <p:sp>
          <p:nvSpPr>
            <p:cNvPr id="221" name="purple star"/>
            <p:cNvSpPr>
              <a:spLocks/>
            </p:cNvSpPr>
            <p:nvPr/>
          </p:nvSpPr>
          <p:spPr bwMode="auto">
            <a:xfrm>
              <a:off x="8786813" y="542926"/>
              <a:ext cx="293688" cy="280988"/>
            </a:xfrm>
            <a:custGeom>
              <a:avLst/>
              <a:gdLst>
                <a:gd name="T0" fmla="*/ 47 w 93"/>
                <a:gd name="T1" fmla="*/ 89 h 89"/>
                <a:gd name="T2" fmla="*/ 41 w 93"/>
                <a:gd name="T3" fmla="*/ 85 h 89"/>
                <a:gd name="T4" fmla="*/ 30 w 93"/>
                <a:gd name="T5" fmla="*/ 64 h 89"/>
                <a:gd name="T6" fmla="*/ 6 w 93"/>
                <a:gd name="T7" fmla="*/ 61 h 89"/>
                <a:gd name="T8" fmla="*/ 0 w 93"/>
                <a:gd name="T9" fmla="*/ 56 h 89"/>
                <a:gd name="T10" fmla="*/ 0 w 93"/>
                <a:gd name="T11" fmla="*/ 52 h 89"/>
                <a:gd name="T12" fmla="*/ 2 w 93"/>
                <a:gd name="T13" fmla="*/ 49 h 89"/>
                <a:gd name="T14" fmla="*/ 19 w 93"/>
                <a:gd name="T15" fmla="*/ 32 h 89"/>
                <a:gd name="T16" fmla="*/ 14 w 93"/>
                <a:gd name="T17" fmla="*/ 9 h 89"/>
                <a:gd name="T18" fmla="*/ 17 w 93"/>
                <a:gd name="T19" fmla="*/ 2 h 89"/>
                <a:gd name="T20" fmla="*/ 21 w 93"/>
                <a:gd name="T21" fmla="*/ 1 h 89"/>
                <a:gd name="T22" fmla="*/ 24 w 93"/>
                <a:gd name="T23" fmla="*/ 1 h 89"/>
                <a:gd name="T24" fmla="*/ 46 w 93"/>
                <a:gd name="T25" fmla="*/ 12 h 89"/>
                <a:gd name="T26" fmla="*/ 67 w 93"/>
                <a:gd name="T27" fmla="*/ 1 h 89"/>
                <a:gd name="T28" fmla="*/ 70 w 93"/>
                <a:gd name="T29" fmla="*/ 0 h 89"/>
                <a:gd name="T30" fmla="*/ 74 w 93"/>
                <a:gd name="T31" fmla="*/ 1 h 89"/>
                <a:gd name="T32" fmla="*/ 77 w 93"/>
                <a:gd name="T33" fmla="*/ 8 h 89"/>
                <a:gd name="T34" fmla="*/ 73 w 93"/>
                <a:gd name="T35" fmla="*/ 31 h 89"/>
                <a:gd name="T36" fmla="*/ 90 w 93"/>
                <a:gd name="T37" fmla="*/ 48 h 89"/>
                <a:gd name="T38" fmla="*/ 92 w 93"/>
                <a:gd name="T39" fmla="*/ 55 h 89"/>
                <a:gd name="T40" fmla="*/ 87 w 93"/>
                <a:gd name="T41" fmla="*/ 59 h 89"/>
                <a:gd name="T42" fmla="*/ 63 w 93"/>
                <a:gd name="T43" fmla="*/ 63 h 89"/>
                <a:gd name="T44" fmla="*/ 53 w 93"/>
                <a:gd name="T45" fmla="*/ 85 h 89"/>
                <a:gd name="T46" fmla="*/ 47 w 93"/>
                <a:gd name="T47" fmla="*/ 89 h 89"/>
                <a:gd name="T48" fmla="*/ 47 w 93"/>
                <a:gd name="T4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9">
                  <a:moveTo>
                    <a:pt x="47" y="89"/>
                  </a:moveTo>
                  <a:cubicBezTo>
                    <a:pt x="44" y="89"/>
                    <a:pt x="42" y="87"/>
                    <a:pt x="41" y="8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1" y="59"/>
                    <a:pt x="0" y="56"/>
                  </a:cubicBezTo>
                  <a:cubicBezTo>
                    <a:pt x="0" y="55"/>
                    <a:pt x="0" y="53"/>
                    <a:pt x="0" y="52"/>
                  </a:cubicBezTo>
                  <a:cubicBezTo>
                    <a:pt x="1" y="51"/>
                    <a:pt x="1" y="50"/>
                    <a:pt x="2" y="4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5" y="3"/>
                    <a:pt x="17" y="2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3"/>
                    <a:pt x="77" y="5"/>
                    <a:pt x="77" y="8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2" y="49"/>
                    <a:pt x="93" y="52"/>
                    <a:pt x="92" y="55"/>
                  </a:cubicBezTo>
                  <a:cubicBezTo>
                    <a:pt x="92" y="57"/>
                    <a:pt x="89" y="59"/>
                    <a:pt x="87" y="5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star outline"/>
            <p:cNvSpPr>
              <a:spLocks noEditPoints="1"/>
            </p:cNvSpPr>
            <p:nvPr/>
          </p:nvSpPr>
          <p:spPr bwMode="auto">
            <a:xfrm>
              <a:off x="8767763" y="523876"/>
              <a:ext cx="331788" cy="319088"/>
            </a:xfrm>
            <a:custGeom>
              <a:avLst/>
              <a:gdLst>
                <a:gd name="T0" fmla="*/ 76 w 105"/>
                <a:gd name="T1" fmla="*/ 12 h 101"/>
                <a:gd name="T2" fmla="*/ 76 w 105"/>
                <a:gd name="T3" fmla="*/ 12 h 101"/>
                <a:gd name="T4" fmla="*/ 77 w 105"/>
                <a:gd name="T5" fmla="*/ 13 h 101"/>
                <a:gd name="T6" fmla="*/ 73 w 105"/>
                <a:gd name="T7" fmla="*/ 39 h 101"/>
                <a:gd name="T8" fmla="*/ 92 w 105"/>
                <a:gd name="T9" fmla="*/ 58 h 101"/>
                <a:gd name="T10" fmla="*/ 93 w 105"/>
                <a:gd name="T11" fmla="*/ 59 h 101"/>
                <a:gd name="T12" fmla="*/ 92 w 105"/>
                <a:gd name="T13" fmla="*/ 60 h 101"/>
                <a:gd name="T14" fmla="*/ 65 w 105"/>
                <a:gd name="T15" fmla="*/ 64 h 101"/>
                <a:gd name="T16" fmla="*/ 54 w 105"/>
                <a:gd name="T17" fmla="*/ 88 h 101"/>
                <a:gd name="T18" fmla="*/ 53 w 105"/>
                <a:gd name="T19" fmla="*/ 89 h 101"/>
                <a:gd name="T20" fmla="*/ 53 w 105"/>
                <a:gd name="T21" fmla="*/ 89 h 101"/>
                <a:gd name="T22" fmla="*/ 52 w 105"/>
                <a:gd name="T23" fmla="*/ 88 h 101"/>
                <a:gd name="T24" fmla="*/ 40 w 105"/>
                <a:gd name="T25" fmla="*/ 64 h 101"/>
                <a:gd name="T26" fmla="*/ 13 w 105"/>
                <a:gd name="T27" fmla="*/ 61 h 101"/>
                <a:gd name="T28" fmla="*/ 12 w 105"/>
                <a:gd name="T29" fmla="*/ 60 h 101"/>
                <a:gd name="T30" fmla="*/ 12 w 105"/>
                <a:gd name="T31" fmla="*/ 60 h 101"/>
                <a:gd name="T32" fmla="*/ 12 w 105"/>
                <a:gd name="T33" fmla="*/ 59 h 101"/>
                <a:gd name="T34" fmla="*/ 31 w 105"/>
                <a:gd name="T35" fmla="*/ 40 h 101"/>
                <a:gd name="T36" fmla="*/ 26 w 105"/>
                <a:gd name="T37" fmla="*/ 14 h 101"/>
                <a:gd name="T38" fmla="*/ 27 w 105"/>
                <a:gd name="T39" fmla="*/ 13 h 101"/>
                <a:gd name="T40" fmla="*/ 27 w 105"/>
                <a:gd name="T41" fmla="*/ 13 h 101"/>
                <a:gd name="T42" fmla="*/ 27 w 105"/>
                <a:gd name="T43" fmla="*/ 13 h 101"/>
                <a:gd name="T44" fmla="*/ 52 w 105"/>
                <a:gd name="T45" fmla="*/ 25 h 101"/>
                <a:gd name="T46" fmla="*/ 75 w 105"/>
                <a:gd name="T47" fmla="*/ 12 h 101"/>
                <a:gd name="T48" fmla="*/ 76 w 105"/>
                <a:gd name="T49" fmla="*/ 12 h 101"/>
                <a:gd name="T50" fmla="*/ 76 w 105"/>
                <a:gd name="T51" fmla="*/ 0 h 101"/>
                <a:gd name="T52" fmla="*/ 70 w 105"/>
                <a:gd name="T53" fmla="*/ 1 h 101"/>
                <a:gd name="T54" fmla="*/ 51 w 105"/>
                <a:gd name="T55" fmla="*/ 11 h 101"/>
                <a:gd name="T56" fmla="*/ 33 w 105"/>
                <a:gd name="T57" fmla="*/ 2 h 101"/>
                <a:gd name="T58" fmla="*/ 27 w 105"/>
                <a:gd name="T59" fmla="*/ 1 h 101"/>
                <a:gd name="T60" fmla="*/ 19 w 105"/>
                <a:gd name="T61" fmla="*/ 3 h 101"/>
                <a:gd name="T62" fmla="*/ 14 w 105"/>
                <a:gd name="T63" fmla="*/ 16 h 101"/>
                <a:gd name="T64" fmla="*/ 18 w 105"/>
                <a:gd name="T65" fmla="*/ 36 h 101"/>
                <a:gd name="T66" fmla="*/ 4 w 105"/>
                <a:gd name="T67" fmla="*/ 51 h 101"/>
                <a:gd name="T68" fmla="*/ 1 w 105"/>
                <a:gd name="T69" fmla="*/ 56 h 101"/>
                <a:gd name="T70" fmla="*/ 1 w 105"/>
                <a:gd name="T71" fmla="*/ 64 h 101"/>
                <a:gd name="T72" fmla="*/ 11 w 105"/>
                <a:gd name="T73" fmla="*/ 73 h 101"/>
                <a:gd name="T74" fmla="*/ 32 w 105"/>
                <a:gd name="T75" fmla="*/ 75 h 101"/>
                <a:gd name="T76" fmla="*/ 41 w 105"/>
                <a:gd name="T77" fmla="*/ 94 h 101"/>
                <a:gd name="T78" fmla="*/ 53 w 105"/>
                <a:gd name="T79" fmla="*/ 101 h 101"/>
                <a:gd name="T80" fmla="*/ 53 w 105"/>
                <a:gd name="T81" fmla="*/ 101 h 101"/>
                <a:gd name="T82" fmla="*/ 64 w 105"/>
                <a:gd name="T83" fmla="*/ 93 h 101"/>
                <a:gd name="T84" fmla="*/ 73 w 105"/>
                <a:gd name="T85" fmla="*/ 75 h 101"/>
                <a:gd name="T86" fmla="*/ 94 w 105"/>
                <a:gd name="T87" fmla="*/ 71 h 101"/>
                <a:gd name="T88" fmla="*/ 104 w 105"/>
                <a:gd name="T89" fmla="*/ 63 h 101"/>
                <a:gd name="T90" fmla="*/ 101 w 105"/>
                <a:gd name="T91" fmla="*/ 49 h 101"/>
                <a:gd name="T92" fmla="*/ 85 w 105"/>
                <a:gd name="T93" fmla="*/ 35 h 101"/>
                <a:gd name="T94" fmla="*/ 89 w 105"/>
                <a:gd name="T95" fmla="*/ 15 h 101"/>
                <a:gd name="T96" fmla="*/ 83 w 105"/>
                <a:gd name="T97" fmla="*/ 2 h 101"/>
                <a:gd name="T98" fmla="*/ 83 w 105"/>
                <a:gd name="T99" fmla="*/ 2 h 101"/>
                <a:gd name="T100" fmla="*/ 76 w 105"/>
                <a:gd name="T101" fmla="*/ 0 h 101"/>
                <a:gd name="T102" fmla="*/ 76 w 105"/>
                <a:gd name="T103" fmla="*/ 0 h 101"/>
                <a:gd name="T104" fmla="*/ 76 w 105"/>
                <a:gd name="T10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1">
                  <a:moveTo>
                    <a:pt x="76" y="12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8"/>
                    <a:pt x="93" y="59"/>
                    <a:pt x="93" y="59"/>
                  </a:cubicBezTo>
                  <a:cubicBezTo>
                    <a:pt x="92" y="59"/>
                    <a:pt x="92" y="59"/>
                    <a:pt x="92" y="6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89"/>
                    <a:pt x="52" y="89"/>
                    <a:pt x="52" y="8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5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2"/>
                  </a:cubicBezTo>
                  <a:moveTo>
                    <a:pt x="76" y="0"/>
                  </a:moveTo>
                  <a:cubicBezTo>
                    <a:pt x="74" y="0"/>
                    <a:pt x="72" y="0"/>
                    <a:pt x="70" y="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1"/>
                    <a:pt x="29" y="1"/>
                    <a:pt x="27" y="1"/>
                  </a:cubicBezTo>
                  <a:cubicBezTo>
                    <a:pt x="24" y="1"/>
                    <a:pt x="22" y="1"/>
                    <a:pt x="19" y="3"/>
                  </a:cubicBezTo>
                  <a:cubicBezTo>
                    <a:pt x="15" y="6"/>
                    <a:pt x="14" y="11"/>
                    <a:pt x="14" y="1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3"/>
                    <a:pt x="1" y="54"/>
                    <a:pt x="1" y="56"/>
                  </a:cubicBezTo>
                  <a:cubicBezTo>
                    <a:pt x="0" y="59"/>
                    <a:pt x="0" y="62"/>
                    <a:pt x="1" y="64"/>
                  </a:cubicBezTo>
                  <a:cubicBezTo>
                    <a:pt x="2" y="69"/>
                    <a:pt x="6" y="72"/>
                    <a:pt x="11" y="73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4" y="98"/>
                    <a:pt x="48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8" y="101"/>
                    <a:pt x="62" y="98"/>
                    <a:pt x="64" y="9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9" y="71"/>
                    <a:pt x="103" y="67"/>
                    <a:pt x="104" y="63"/>
                  </a:cubicBezTo>
                  <a:cubicBezTo>
                    <a:pt x="105" y="58"/>
                    <a:pt x="104" y="53"/>
                    <a:pt x="101" y="49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0"/>
                    <a:pt x="87" y="5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79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" name="pink star"/>
          <p:cNvGrpSpPr/>
          <p:nvPr/>
        </p:nvGrpSpPr>
        <p:grpSpPr>
          <a:xfrm>
            <a:off x="2493119" y="420612"/>
            <a:ext cx="300038" cy="301625"/>
            <a:chOff x="1985963" y="671513"/>
            <a:chExt cx="300038" cy="301625"/>
          </a:xfrm>
        </p:grpSpPr>
        <p:sp>
          <p:nvSpPr>
            <p:cNvPr id="223" name="pink star"/>
            <p:cNvSpPr>
              <a:spLocks/>
            </p:cNvSpPr>
            <p:nvPr/>
          </p:nvSpPr>
          <p:spPr bwMode="auto">
            <a:xfrm>
              <a:off x="2008188" y="690563"/>
              <a:ext cx="258763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1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0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1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4"/>
                    <a:pt x="13" y="74"/>
                    <a:pt x="12" y="74"/>
                  </a:cubicBezTo>
                  <a:cubicBezTo>
                    <a:pt x="10" y="74"/>
                    <a:pt x="8" y="74"/>
                    <a:pt x="7" y="72"/>
                  </a:cubicBezTo>
                  <a:cubicBezTo>
                    <a:pt x="5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6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9" y="1"/>
                    <a:pt x="51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1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8"/>
                    <a:pt x="59" y="81"/>
                    <a:pt x="57" y="82"/>
                  </a:cubicBezTo>
                  <a:cubicBezTo>
                    <a:pt x="56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star outline"/>
            <p:cNvSpPr>
              <a:spLocks noEditPoints="1"/>
            </p:cNvSpPr>
            <p:nvPr/>
          </p:nvSpPr>
          <p:spPr bwMode="auto">
            <a:xfrm>
              <a:off x="1985963" y="671513"/>
              <a:ext cx="300038" cy="301625"/>
            </a:xfrm>
            <a:custGeom>
              <a:avLst/>
              <a:gdLst>
                <a:gd name="T0" fmla="*/ 53 w 95"/>
                <a:gd name="T1" fmla="*/ 12 h 95"/>
                <a:gd name="T2" fmla="*/ 53 w 95"/>
                <a:gd name="T3" fmla="*/ 12 h 95"/>
                <a:gd name="T4" fmla="*/ 53 w 95"/>
                <a:gd name="T5" fmla="*/ 13 h 95"/>
                <a:gd name="T6" fmla="*/ 60 w 95"/>
                <a:gd name="T7" fmla="*/ 36 h 95"/>
                <a:gd name="T8" fmla="*/ 82 w 95"/>
                <a:gd name="T9" fmla="*/ 44 h 95"/>
                <a:gd name="T10" fmla="*/ 83 w 95"/>
                <a:gd name="T11" fmla="*/ 44 h 95"/>
                <a:gd name="T12" fmla="*/ 82 w 95"/>
                <a:gd name="T13" fmla="*/ 45 h 95"/>
                <a:gd name="T14" fmla="*/ 62 w 95"/>
                <a:gd name="T15" fmla="*/ 58 h 95"/>
                <a:gd name="T16" fmla="*/ 62 w 95"/>
                <a:gd name="T17" fmla="*/ 82 h 95"/>
                <a:gd name="T18" fmla="*/ 61 w 95"/>
                <a:gd name="T19" fmla="*/ 82 h 95"/>
                <a:gd name="T20" fmla="*/ 61 w 95"/>
                <a:gd name="T21" fmla="*/ 83 h 95"/>
                <a:gd name="T22" fmla="*/ 61 w 95"/>
                <a:gd name="T23" fmla="*/ 82 h 95"/>
                <a:gd name="T24" fmla="*/ 42 w 95"/>
                <a:gd name="T25" fmla="*/ 67 h 95"/>
                <a:gd name="T26" fmla="*/ 19 w 95"/>
                <a:gd name="T27" fmla="*/ 74 h 95"/>
                <a:gd name="T28" fmla="*/ 19 w 95"/>
                <a:gd name="T29" fmla="*/ 74 h 95"/>
                <a:gd name="T30" fmla="*/ 18 w 95"/>
                <a:gd name="T31" fmla="*/ 74 h 95"/>
                <a:gd name="T32" fmla="*/ 18 w 95"/>
                <a:gd name="T33" fmla="*/ 73 h 95"/>
                <a:gd name="T34" fmla="*/ 27 w 95"/>
                <a:gd name="T35" fmla="*/ 51 h 95"/>
                <a:gd name="T36" fmla="*/ 13 w 95"/>
                <a:gd name="T37" fmla="*/ 32 h 95"/>
                <a:gd name="T38" fmla="*/ 13 w 95"/>
                <a:gd name="T39" fmla="*/ 31 h 95"/>
                <a:gd name="T40" fmla="*/ 13 w 95"/>
                <a:gd name="T41" fmla="*/ 30 h 95"/>
                <a:gd name="T42" fmla="*/ 14 w 95"/>
                <a:gd name="T43" fmla="*/ 30 h 95"/>
                <a:gd name="T44" fmla="*/ 14 w 95"/>
                <a:gd name="T45" fmla="*/ 30 h 95"/>
                <a:gd name="T46" fmla="*/ 38 w 95"/>
                <a:gd name="T47" fmla="*/ 31 h 95"/>
                <a:gd name="T48" fmla="*/ 52 w 95"/>
                <a:gd name="T49" fmla="*/ 12 h 95"/>
                <a:gd name="T50" fmla="*/ 53 w 95"/>
                <a:gd name="T51" fmla="*/ 12 h 95"/>
                <a:gd name="T52" fmla="*/ 53 w 95"/>
                <a:gd name="T53" fmla="*/ 0 h 95"/>
                <a:gd name="T54" fmla="*/ 42 w 95"/>
                <a:gd name="T55" fmla="*/ 5 h 95"/>
                <a:gd name="T56" fmla="*/ 32 w 95"/>
                <a:gd name="T57" fmla="*/ 19 h 95"/>
                <a:gd name="T58" fmla="*/ 14 w 95"/>
                <a:gd name="T59" fmla="*/ 18 h 95"/>
                <a:gd name="T60" fmla="*/ 14 w 95"/>
                <a:gd name="T61" fmla="*/ 18 h 95"/>
                <a:gd name="T62" fmla="*/ 8 w 95"/>
                <a:gd name="T63" fmla="*/ 20 h 95"/>
                <a:gd name="T64" fmla="*/ 3 w 95"/>
                <a:gd name="T65" fmla="*/ 25 h 95"/>
                <a:gd name="T66" fmla="*/ 3 w 95"/>
                <a:gd name="T67" fmla="*/ 38 h 95"/>
                <a:gd name="T68" fmla="*/ 13 w 95"/>
                <a:gd name="T69" fmla="*/ 53 h 95"/>
                <a:gd name="T70" fmla="*/ 7 w 95"/>
                <a:gd name="T71" fmla="*/ 69 h 95"/>
                <a:gd name="T72" fmla="*/ 10 w 95"/>
                <a:gd name="T73" fmla="*/ 82 h 95"/>
                <a:gd name="T74" fmla="*/ 19 w 95"/>
                <a:gd name="T75" fmla="*/ 86 h 95"/>
                <a:gd name="T76" fmla="*/ 23 w 95"/>
                <a:gd name="T77" fmla="*/ 86 h 95"/>
                <a:gd name="T78" fmla="*/ 40 w 95"/>
                <a:gd name="T79" fmla="*/ 81 h 95"/>
                <a:gd name="T80" fmla="*/ 53 w 95"/>
                <a:gd name="T81" fmla="*/ 92 h 95"/>
                <a:gd name="T82" fmla="*/ 61 w 95"/>
                <a:gd name="T83" fmla="*/ 95 h 95"/>
                <a:gd name="T84" fmla="*/ 66 w 95"/>
                <a:gd name="T85" fmla="*/ 93 h 95"/>
                <a:gd name="T86" fmla="*/ 74 w 95"/>
                <a:gd name="T87" fmla="*/ 82 h 95"/>
                <a:gd name="T88" fmla="*/ 74 w 95"/>
                <a:gd name="T89" fmla="*/ 65 h 95"/>
                <a:gd name="T90" fmla="*/ 89 w 95"/>
                <a:gd name="T91" fmla="*/ 55 h 95"/>
                <a:gd name="T92" fmla="*/ 95 w 95"/>
                <a:gd name="T93" fmla="*/ 43 h 95"/>
                <a:gd name="T94" fmla="*/ 86 w 95"/>
                <a:gd name="T95" fmla="*/ 32 h 95"/>
                <a:gd name="T96" fmla="*/ 70 w 95"/>
                <a:gd name="T97" fmla="*/ 26 h 95"/>
                <a:gd name="T98" fmla="*/ 65 w 95"/>
                <a:gd name="T99" fmla="*/ 10 h 95"/>
                <a:gd name="T100" fmla="*/ 55 w 95"/>
                <a:gd name="T101" fmla="*/ 0 h 95"/>
                <a:gd name="T102" fmla="*/ 53 w 95"/>
                <a:gd name="T103" fmla="*/ 0 h 95"/>
                <a:gd name="T104" fmla="*/ 53 w 95"/>
                <a:gd name="T105" fmla="*/ 0 h 95"/>
                <a:gd name="T106" fmla="*/ 53 w 95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95"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3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3" y="44"/>
                    <a:pt x="83" y="44"/>
                  </a:cubicBezTo>
                  <a:cubicBezTo>
                    <a:pt x="83" y="44"/>
                    <a:pt x="83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1" y="8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1" y="82"/>
                    <a:pt x="61" y="82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3" y="12"/>
                  </a:cubicBezTo>
                  <a:moveTo>
                    <a:pt x="53" y="0"/>
                  </a:moveTo>
                  <a:cubicBezTo>
                    <a:pt x="49" y="0"/>
                    <a:pt x="45" y="2"/>
                    <a:pt x="42" y="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0" y="19"/>
                    <a:pt x="8" y="20"/>
                  </a:cubicBezTo>
                  <a:cubicBezTo>
                    <a:pt x="6" y="21"/>
                    <a:pt x="4" y="23"/>
                    <a:pt x="3" y="25"/>
                  </a:cubicBezTo>
                  <a:cubicBezTo>
                    <a:pt x="0" y="29"/>
                    <a:pt x="1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5" y="74"/>
                    <a:pt x="6" y="79"/>
                    <a:pt x="10" y="82"/>
                  </a:cubicBezTo>
                  <a:cubicBezTo>
                    <a:pt x="12" y="85"/>
                    <a:pt x="16" y="86"/>
                    <a:pt x="19" y="86"/>
                  </a:cubicBezTo>
                  <a:cubicBezTo>
                    <a:pt x="20" y="86"/>
                    <a:pt x="22" y="86"/>
                    <a:pt x="23" y="86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1" y="95"/>
                  </a:cubicBezTo>
                  <a:cubicBezTo>
                    <a:pt x="63" y="95"/>
                    <a:pt x="65" y="94"/>
                    <a:pt x="66" y="93"/>
                  </a:cubicBezTo>
                  <a:cubicBezTo>
                    <a:pt x="71" y="91"/>
                    <a:pt x="74" y="87"/>
                    <a:pt x="74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3" y="52"/>
                    <a:pt x="95" y="47"/>
                    <a:pt x="95" y="43"/>
                  </a:cubicBezTo>
                  <a:cubicBezTo>
                    <a:pt x="94" y="38"/>
                    <a:pt x="91" y="34"/>
                    <a:pt x="86" y="32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5"/>
                    <a:pt x="60" y="1"/>
                    <a:pt x="55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orange star"/>
          <p:cNvGrpSpPr/>
          <p:nvPr/>
        </p:nvGrpSpPr>
        <p:grpSpPr>
          <a:xfrm>
            <a:off x="832497" y="446205"/>
            <a:ext cx="331788" cy="327025"/>
            <a:chOff x="854075" y="671513"/>
            <a:chExt cx="331788" cy="327025"/>
          </a:xfrm>
        </p:grpSpPr>
        <p:sp>
          <p:nvSpPr>
            <p:cNvPr id="225" name="orange star"/>
            <p:cNvSpPr>
              <a:spLocks/>
            </p:cNvSpPr>
            <p:nvPr/>
          </p:nvSpPr>
          <p:spPr bwMode="auto">
            <a:xfrm>
              <a:off x="873125" y="690563"/>
              <a:ext cx="293688" cy="288925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3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0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star outline"/>
            <p:cNvSpPr>
              <a:spLocks noEditPoints="1"/>
            </p:cNvSpPr>
            <p:nvPr/>
          </p:nvSpPr>
          <p:spPr bwMode="auto">
            <a:xfrm>
              <a:off x="854075" y="671513"/>
              <a:ext cx="331788" cy="327025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5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6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8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6"/>
                    <a:pt x="92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4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0"/>
                    <a:pt x="39" y="4"/>
                    <a:pt x="37" y="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8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3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0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pink star"/>
          <p:cNvGrpSpPr/>
          <p:nvPr/>
        </p:nvGrpSpPr>
        <p:grpSpPr>
          <a:xfrm>
            <a:off x="7886750" y="416251"/>
            <a:ext cx="296863" cy="301625"/>
            <a:chOff x="7885113" y="696913"/>
            <a:chExt cx="296863" cy="301625"/>
          </a:xfrm>
        </p:grpSpPr>
        <p:sp>
          <p:nvSpPr>
            <p:cNvPr id="227" name="pink star"/>
            <p:cNvSpPr>
              <a:spLocks/>
            </p:cNvSpPr>
            <p:nvPr/>
          </p:nvSpPr>
          <p:spPr bwMode="auto">
            <a:xfrm>
              <a:off x="7904163" y="715963"/>
              <a:ext cx="260350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2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1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2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3" y="74"/>
                    <a:pt x="12" y="74"/>
                  </a:cubicBezTo>
                  <a:cubicBezTo>
                    <a:pt x="11" y="74"/>
                    <a:pt x="9" y="74"/>
                    <a:pt x="7" y="72"/>
                  </a:cubicBezTo>
                  <a:cubicBezTo>
                    <a:pt x="6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1"/>
                    <a:pt x="52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2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9"/>
                    <a:pt x="60" y="81"/>
                    <a:pt x="57" y="82"/>
                  </a:cubicBezTo>
                  <a:cubicBezTo>
                    <a:pt x="57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star outline"/>
            <p:cNvSpPr>
              <a:spLocks noEditPoints="1"/>
            </p:cNvSpPr>
            <p:nvPr/>
          </p:nvSpPr>
          <p:spPr bwMode="auto">
            <a:xfrm>
              <a:off x="7885113" y="696913"/>
              <a:ext cx="296863" cy="301625"/>
            </a:xfrm>
            <a:custGeom>
              <a:avLst/>
              <a:gdLst>
                <a:gd name="T0" fmla="*/ 52 w 94"/>
                <a:gd name="T1" fmla="*/ 12 h 95"/>
                <a:gd name="T2" fmla="*/ 52 w 94"/>
                <a:gd name="T3" fmla="*/ 12 h 95"/>
                <a:gd name="T4" fmla="*/ 53 w 94"/>
                <a:gd name="T5" fmla="*/ 13 h 95"/>
                <a:gd name="T6" fmla="*/ 59 w 94"/>
                <a:gd name="T7" fmla="*/ 36 h 95"/>
                <a:gd name="T8" fmla="*/ 81 w 94"/>
                <a:gd name="T9" fmla="*/ 44 h 95"/>
                <a:gd name="T10" fmla="*/ 82 w 94"/>
                <a:gd name="T11" fmla="*/ 44 h 95"/>
                <a:gd name="T12" fmla="*/ 82 w 94"/>
                <a:gd name="T13" fmla="*/ 45 h 95"/>
                <a:gd name="T14" fmla="*/ 62 w 94"/>
                <a:gd name="T15" fmla="*/ 58 h 95"/>
                <a:gd name="T16" fmla="*/ 61 w 94"/>
                <a:gd name="T17" fmla="*/ 82 h 95"/>
                <a:gd name="T18" fmla="*/ 61 w 94"/>
                <a:gd name="T19" fmla="*/ 82 h 95"/>
                <a:gd name="T20" fmla="*/ 60 w 94"/>
                <a:gd name="T21" fmla="*/ 83 h 95"/>
                <a:gd name="T22" fmla="*/ 60 w 94"/>
                <a:gd name="T23" fmla="*/ 82 h 95"/>
                <a:gd name="T24" fmla="*/ 41 w 94"/>
                <a:gd name="T25" fmla="*/ 67 h 95"/>
                <a:gd name="T26" fmla="*/ 19 w 94"/>
                <a:gd name="T27" fmla="*/ 74 h 95"/>
                <a:gd name="T28" fmla="*/ 18 w 94"/>
                <a:gd name="T29" fmla="*/ 74 h 95"/>
                <a:gd name="T30" fmla="*/ 18 w 94"/>
                <a:gd name="T31" fmla="*/ 74 h 95"/>
                <a:gd name="T32" fmla="*/ 18 w 94"/>
                <a:gd name="T33" fmla="*/ 73 h 95"/>
                <a:gd name="T34" fmla="*/ 26 w 94"/>
                <a:gd name="T35" fmla="*/ 51 h 95"/>
                <a:gd name="T36" fmla="*/ 12 w 94"/>
                <a:gd name="T37" fmla="*/ 32 h 95"/>
                <a:gd name="T38" fmla="*/ 12 w 94"/>
                <a:gd name="T39" fmla="*/ 31 h 95"/>
                <a:gd name="T40" fmla="*/ 13 w 94"/>
                <a:gd name="T41" fmla="*/ 30 h 95"/>
                <a:gd name="T42" fmla="*/ 13 w 94"/>
                <a:gd name="T43" fmla="*/ 30 h 95"/>
                <a:gd name="T44" fmla="*/ 13 w 94"/>
                <a:gd name="T45" fmla="*/ 30 h 95"/>
                <a:gd name="T46" fmla="*/ 37 w 94"/>
                <a:gd name="T47" fmla="*/ 31 h 95"/>
                <a:gd name="T48" fmla="*/ 51 w 94"/>
                <a:gd name="T49" fmla="*/ 12 h 95"/>
                <a:gd name="T50" fmla="*/ 52 w 94"/>
                <a:gd name="T51" fmla="*/ 12 h 95"/>
                <a:gd name="T52" fmla="*/ 52 w 94"/>
                <a:gd name="T53" fmla="*/ 0 h 95"/>
                <a:gd name="T54" fmla="*/ 42 w 94"/>
                <a:gd name="T55" fmla="*/ 5 h 95"/>
                <a:gd name="T56" fmla="*/ 31 w 94"/>
                <a:gd name="T57" fmla="*/ 19 h 95"/>
                <a:gd name="T58" fmla="*/ 14 w 94"/>
                <a:gd name="T59" fmla="*/ 18 h 95"/>
                <a:gd name="T60" fmla="*/ 13 w 94"/>
                <a:gd name="T61" fmla="*/ 18 h 95"/>
                <a:gd name="T62" fmla="*/ 8 w 94"/>
                <a:gd name="T63" fmla="*/ 20 h 95"/>
                <a:gd name="T64" fmla="*/ 2 w 94"/>
                <a:gd name="T65" fmla="*/ 25 h 95"/>
                <a:gd name="T66" fmla="*/ 3 w 94"/>
                <a:gd name="T67" fmla="*/ 38 h 95"/>
                <a:gd name="T68" fmla="*/ 13 w 94"/>
                <a:gd name="T69" fmla="*/ 53 h 95"/>
                <a:gd name="T70" fmla="*/ 6 w 94"/>
                <a:gd name="T71" fmla="*/ 69 h 95"/>
                <a:gd name="T72" fmla="*/ 9 w 94"/>
                <a:gd name="T73" fmla="*/ 82 h 95"/>
                <a:gd name="T74" fmla="*/ 18 w 94"/>
                <a:gd name="T75" fmla="*/ 86 h 95"/>
                <a:gd name="T76" fmla="*/ 22 w 94"/>
                <a:gd name="T77" fmla="*/ 86 h 95"/>
                <a:gd name="T78" fmla="*/ 39 w 94"/>
                <a:gd name="T79" fmla="*/ 81 h 95"/>
                <a:gd name="T80" fmla="*/ 53 w 94"/>
                <a:gd name="T81" fmla="*/ 92 h 95"/>
                <a:gd name="T82" fmla="*/ 60 w 94"/>
                <a:gd name="T83" fmla="*/ 95 h 95"/>
                <a:gd name="T84" fmla="*/ 66 w 94"/>
                <a:gd name="T85" fmla="*/ 93 h 95"/>
                <a:gd name="T86" fmla="*/ 66 w 94"/>
                <a:gd name="T87" fmla="*/ 93 h 95"/>
                <a:gd name="T88" fmla="*/ 73 w 94"/>
                <a:gd name="T89" fmla="*/ 82 h 95"/>
                <a:gd name="T90" fmla="*/ 74 w 94"/>
                <a:gd name="T91" fmla="*/ 65 h 95"/>
                <a:gd name="T92" fmla="*/ 88 w 94"/>
                <a:gd name="T93" fmla="*/ 55 h 95"/>
                <a:gd name="T94" fmla="*/ 94 w 94"/>
                <a:gd name="T95" fmla="*/ 43 h 95"/>
                <a:gd name="T96" fmla="*/ 85 w 94"/>
                <a:gd name="T97" fmla="*/ 32 h 95"/>
                <a:gd name="T98" fmla="*/ 69 w 94"/>
                <a:gd name="T99" fmla="*/ 26 h 95"/>
                <a:gd name="T100" fmla="*/ 64 w 94"/>
                <a:gd name="T101" fmla="*/ 10 h 95"/>
                <a:gd name="T102" fmla="*/ 54 w 94"/>
                <a:gd name="T103" fmla="*/ 0 h 95"/>
                <a:gd name="T104" fmla="*/ 52 w 94"/>
                <a:gd name="T105" fmla="*/ 0 h 95"/>
                <a:gd name="T106" fmla="*/ 52 w 94"/>
                <a:gd name="T107" fmla="*/ 0 h 95"/>
                <a:gd name="T108" fmla="*/ 52 w 94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95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3"/>
                    <a:pt x="61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8"/>
                    <a:pt x="9" y="19"/>
                    <a:pt x="8" y="20"/>
                  </a:cubicBezTo>
                  <a:cubicBezTo>
                    <a:pt x="5" y="21"/>
                    <a:pt x="3" y="23"/>
                    <a:pt x="2" y="25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4"/>
                    <a:pt x="6" y="79"/>
                    <a:pt x="9" y="82"/>
                  </a:cubicBezTo>
                  <a:cubicBezTo>
                    <a:pt x="12" y="85"/>
                    <a:pt x="15" y="86"/>
                    <a:pt x="18" y="86"/>
                  </a:cubicBezTo>
                  <a:cubicBezTo>
                    <a:pt x="20" y="86"/>
                    <a:pt x="21" y="86"/>
                    <a:pt x="22" y="86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0" y="95"/>
                  </a:cubicBezTo>
                  <a:cubicBezTo>
                    <a:pt x="62" y="95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0" y="91"/>
                    <a:pt x="73" y="87"/>
                    <a:pt x="73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92" y="52"/>
                    <a:pt x="94" y="47"/>
                    <a:pt x="94" y="43"/>
                  </a:cubicBezTo>
                  <a:cubicBezTo>
                    <a:pt x="93" y="38"/>
                    <a:pt x="90" y="34"/>
                    <a:pt x="85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purple star"/>
          <p:cNvGrpSpPr/>
          <p:nvPr/>
        </p:nvGrpSpPr>
        <p:grpSpPr>
          <a:xfrm>
            <a:off x="3000364" y="5429264"/>
            <a:ext cx="966788" cy="930275"/>
            <a:chOff x="8101013" y="5856288"/>
            <a:chExt cx="966788" cy="930275"/>
          </a:xfrm>
        </p:grpSpPr>
        <p:sp>
          <p:nvSpPr>
            <p:cNvPr id="230" name="purple star"/>
            <p:cNvSpPr>
              <a:spLocks/>
            </p:cNvSpPr>
            <p:nvPr/>
          </p:nvSpPr>
          <p:spPr bwMode="auto">
            <a:xfrm>
              <a:off x="8123238" y="5875338"/>
              <a:ext cx="922338" cy="892175"/>
            </a:xfrm>
            <a:custGeom>
              <a:avLst/>
              <a:gdLst>
                <a:gd name="T0" fmla="*/ 70 w 292"/>
                <a:gd name="T1" fmla="*/ 282 h 282"/>
                <a:gd name="T2" fmla="*/ 65 w 292"/>
                <a:gd name="T3" fmla="*/ 281 h 282"/>
                <a:gd name="T4" fmla="*/ 61 w 292"/>
                <a:gd name="T5" fmla="*/ 272 h 282"/>
                <a:gd name="T6" fmla="*/ 72 w 292"/>
                <a:gd name="T7" fmla="*/ 182 h 282"/>
                <a:gd name="T8" fmla="*/ 3 w 292"/>
                <a:gd name="T9" fmla="*/ 122 h 282"/>
                <a:gd name="T10" fmla="*/ 0 w 292"/>
                <a:gd name="T11" fmla="*/ 113 h 282"/>
                <a:gd name="T12" fmla="*/ 7 w 292"/>
                <a:gd name="T13" fmla="*/ 107 h 282"/>
                <a:gd name="T14" fmla="*/ 96 w 292"/>
                <a:gd name="T15" fmla="*/ 89 h 282"/>
                <a:gd name="T16" fmla="*/ 132 w 292"/>
                <a:gd name="T17" fmla="*/ 5 h 282"/>
                <a:gd name="T18" fmla="*/ 140 w 292"/>
                <a:gd name="T19" fmla="*/ 0 h 282"/>
                <a:gd name="T20" fmla="*/ 140 w 292"/>
                <a:gd name="T21" fmla="*/ 0 h 282"/>
                <a:gd name="T22" fmla="*/ 145 w 292"/>
                <a:gd name="T23" fmla="*/ 1 h 282"/>
                <a:gd name="T24" fmla="*/ 148 w 292"/>
                <a:gd name="T25" fmla="*/ 4 h 282"/>
                <a:gd name="T26" fmla="*/ 193 w 292"/>
                <a:gd name="T27" fmla="*/ 83 h 282"/>
                <a:gd name="T28" fmla="*/ 283 w 292"/>
                <a:gd name="T29" fmla="*/ 91 h 282"/>
                <a:gd name="T30" fmla="*/ 291 w 292"/>
                <a:gd name="T31" fmla="*/ 97 h 282"/>
                <a:gd name="T32" fmla="*/ 289 w 292"/>
                <a:gd name="T33" fmla="*/ 106 h 282"/>
                <a:gd name="T34" fmla="*/ 228 w 292"/>
                <a:gd name="T35" fmla="*/ 173 h 282"/>
                <a:gd name="T36" fmla="*/ 248 w 292"/>
                <a:gd name="T37" fmla="*/ 262 h 282"/>
                <a:gd name="T38" fmla="*/ 245 w 292"/>
                <a:gd name="T39" fmla="*/ 271 h 282"/>
                <a:gd name="T40" fmla="*/ 239 w 292"/>
                <a:gd name="T41" fmla="*/ 273 h 282"/>
                <a:gd name="T42" fmla="*/ 235 w 292"/>
                <a:gd name="T43" fmla="*/ 272 h 282"/>
                <a:gd name="T44" fmla="*/ 153 w 292"/>
                <a:gd name="T45" fmla="*/ 234 h 282"/>
                <a:gd name="T46" fmla="*/ 75 w 292"/>
                <a:gd name="T47" fmla="*/ 281 h 282"/>
                <a:gd name="T48" fmla="*/ 70 w 292"/>
                <a:gd name="T4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282">
                  <a:moveTo>
                    <a:pt x="70" y="282"/>
                  </a:moveTo>
                  <a:cubicBezTo>
                    <a:pt x="68" y="282"/>
                    <a:pt x="67" y="282"/>
                    <a:pt x="65" y="281"/>
                  </a:cubicBezTo>
                  <a:cubicBezTo>
                    <a:pt x="62" y="279"/>
                    <a:pt x="61" y="276"/>
                    <a:pt x="61" y="27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1" y="120"/>
                    <a:pt x="0" y="116"/>
                    <a:pt x="0" y="113"/>
                  </a:cubicBezTo>
                  <a:cubicBezTo>
                    <a:pt x="1" y="110"/>
                    <a:pt x="4" y="107"/>
                    <a:pt x="7" y="107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4" y="2"/>
                    <a:pt x="137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0"/>
                    <a:pt x="144" y="0"/>
                    <a:pt x="145" y="1"/>
                  </a:cubicBezTo>
                  <a:cubicBezTo>
                    <a:pt x="147" y="2"/>
                    <a:pt x="148" y="3"/>
                    <a:pt x="148" y="4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87" y="92"/>
                    <a:pt x="290" y="94"/>
                    <a:pt x="291" y="97"/>
                  </a:cubicBezTo>
                  <a:cubicBezTo>
                    <a:pt x="292" y="100"/>
                    <a:pt x="292" y="104"/>
                    <a:pt x="289" y="106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48" y="262"/>
                    <a:pt x="248" y="262"/>
                    <a:pt x="248" y="262"/>
                  </a:cubicBezTo>
                  <a:cubicBezTo>
                    <a:pt x="249" y="265"/>
                    <a:pt x="247" y="269"/>
                    <a:pt x="245" y="271"/>
                  </a:cubicBezTo>
                  <a:cubicBezTo>
                    <a:pt x="243" y="272"/>
                    <a:pt x="241" y="273"/>
                    <a:pt x="239" y="273"/>
                  </a:cubicBezTo>
                  <a:cubicBezTo>
                    <a:pt x="238" y="273"/>
                    <a:pt x="237" y="273"/>
                    <a:pt x="235" y="272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3" y="282"/>
                    <a:pt x="72" y="282"/>
                    <a:pt x="70" y="2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star outline"/>
            <p:cNvSpPr>
              <a:spLocks noEditPoints="1"/>
            </p:cNvSpPr>
            <p:nvPr/>
          </p:nvSpPr>
          <p:spPr bwMode="auto">
            <a:xfrm>
              <a:off x="8101013" y="5856288"/>
              <a:ext cx="966788" cy="930275"/>
            </a:xfrm>
            <a:custGeom>
              <a:avLst/>
              <a:gdLst>
                <a:gd name="T0" fmla="*/ 147 w 306"/>
                <a:gd name="T1" fmla="*/ 12 h 294"/>
                <a:gd name="T2" fmla="*/ 149 w 306"/>
                <a:gd name="T3" fmla="*/ 12 h 294"/>
                <a:gd name="T4" fmla="*/ 150 w 306"/>
                <a:gd name="T5" fmla="*/ 13 h 294"/>
                <a:gd name="T6" fmla="*/ 196 w 306"/>
                <a:gd name="T7" fmla="*/ 95 h 294"/>
                <a:gd name="T8" fmla="*/ 290 w 306"/>
                <a:gd name="T9" fmla="*/ 103 h 294"/>
                <a:gd name="T10" fmla="*/ 292 w 306"/>
                <a:gd name="T11" fmla="*/ 105 h 294"/>
                <a:gd name="T12" fmla="*/ 292 w 306"/>
                <a:gd name="T13" fmla="*/ 108 h 294"/>
                <a:gd name="T14" fmla="*/ 228 w 306"/>
                <a:gd name="T15" fmla="*/ 178 h 294"/>
                <a:gd name="T16" fmla="*/ 249 w 306"/>
                <a:gd name="T17" fmla="*/ 269 h 294"/>
                <a:gd name="T18" fmla="*/ 248 w 306"/>
                <a:gd name="T19" fmla="*/ 272 h 294"/>
                <a:gd name="T20" fmla="*/ 246 w 306"/>
                <a:gd name="T21" fmla="*/ 273 h 294"/>
                <a:gd name="T22" fmla="*/ 245 w 306"/>
                <a:gd name="T23" fmla="*/ 273 h 294"/>
                <a:gd name="T24" fmla="*/ 159 w 306"/>
                <a:gd name="T25" fmla="*/ 233 h 294"/>
                <a:gd name="T26" fmla="*/ 79 w 306"/>
                <a:gd name="T27" fmla="*/ 282 h 294"/>
                <a:gd name="T28" fmla="*/ 77 w 306"/>
                <a:gd name="T29" fmla="*/ 282 h 294"/>
                <a:gd name="T30" fmla="*/ 76 w 306"/>
                <a:gd name="T31" fmla="*/ 282 h 294"/>
                <a:gd name="T32" fmla="*/ 74 w 306"/>
                <a:gd name="T33" fmla="*/ 279 h 294"/>
                <a:gd name="T34" fmla="*/ 85 w 306"/>
                <a:gd name="T35" fmla="*/ 185 h 294"/>
                <a:gd name="T36" fmla="*/ 14 w 306"/>
                <a:gd name="T37" fmla="*/ 124 h 294"/>
                <a:gd name="T38" fmla="*/ 13 w 306"/>
                <a:gd name="T39" fmla="*/ 121 h 294"/>
                <a:gd name="T40" fmla="*/ 16 w 306"/>
                <a:gd name="T41" fmla="*/ 118 h 294"/>
                <a:gd name="T42" fmla="*/ 108 w 306"/>
                <a:gd name="T43" fmla="*/ 100 h 294"/>
                <a:gd name="T44" fmla="*/ 145 w 306"/>
                <a:gd name="T45" fmla="*/ 13 h 294"/>
                <a:gd name="T46" fmla="*/ 147 w 306"/>
                <a:gd name="T47" fmla="*/ 12 h 294"/>
                <a:gd name="T48" fmla="*/ 147 w 306"/>
                <a:gd name="T49" fmla="*/ 12 h 294"/>
                <a:gd name="T50" fmla="*/ 147 w 306"/>
                <a:gd name="T51" fmla="*/ 0 h 294"/>
                <a:gd name="T52" fmla="*/ 147 w 306"/>
                <a:gd name="T53" fmla="*/ 0 h 294"/>
                <a:gd name="T54" fmla="*/ 134 w 306"/>
                <a:gd name="T55" fmla="*/ 9 h 294"/>
                <a:gd name="T56" fmla="*/ 99 w 306"/>
                <a:gd name="T57" fmla="*/ 89 h 294"/>
                <a:gd name="T58" fmla="*/ 13 w 306"/>
                <a:gd name="T59" fmla="*/ 107 h 294"/>
                <a:gd name="T60" fmla="*/ 2 w 306"/>
                <a:gd name="T61" fmla="*/ 117 h 294"/>
                <a:gd name="T62" fmla="*/ 6 w 306"/>
                <a:gd name="T63" fmla="*/ 133 h 294"/>
                <a:gd name="T64" fmla="*/ 72 w 306"/>
                <a:gd name="T65" fmla="*/ 190 h 294"/>
                <a:gd name="T66" fmla="*/ 62 w 306"/>
                <a:gd name="T67" fmla="*/ 277 h 294"/>
                <a:gd name="T68" fmla="*/ 69 w 306"/>
                <a:gd name="T69" fmla="*/ 292 h 294"/>
                <a:gd name="T70" fmla="*/ 77 w 306"/>
                <a:gd name="T71" fmla="*/ 294 h 294"/>
                <a:gd name="T72" fmla="*/ 85 w 306"/>
                <a:gd name="T73" fmla="*/ 292 h 294"/>
                <a:gd name="T74" fmla="*/ 160 w 306"/>
                <a:gd name="T75" fmla="*/ 247 h 294"/>
                <a:gd name="T76" fmla="*/ 240 w 306"/>
                <a:gd name="T77" fmla="*/ 284 h 294"/>
                <a:gd name="T78" fmla="*/ 246 w 306"/>
                <a:gd name="T79" fmla="*/ 285 h 294"/>
                <a:gd name="T80" fmla="*/ 256 w 306"/>
                <a:gd name="T81" fmla="*/ 282 h 294"/>
                <a:gd name="T82" fmla="*/ 261 w 306"/>
                <a:gd name="T83" fmla="*/ 267 h 294"/>
                <a:gd name="T84" fmla="*/ 241 w 306"/>
                <a:gd name="T85" fmla="*/ 181 h 294"/>
                <a:gd name="T86" fmla="*/ 301 w 306"/>
                <a:gd name="T87" fmla="*/ 116 h 294"/>
                <a:gd name="T88" fmla="*/ 304 w 306"/>
                <a:gd name="T89" fmla="*/ 101 h 294"/>
                <a:gd name="T90" fmla="*/ 291 w 306"/>
                <a:gd name="T91" fmla="*/ 91 h 294"/>
                <a:gd name="T92" fmla="*/ 204 w 306"/>
                <a:gd name="T93" fmla="*/ 84 h 294"/>
                <a:gd name="T94" fmla="*/ 160 w 306"/>
                <a:gd name="T95" fmla="*/ 7 h 294"/>
                <a:gd name="T96" fmla="*/ 156 w 306"/>
                <a:gd name="T97" fmla="*/ 2 h 294"/>
                <a:gd name="T98" fmla="*/ 147 w 306"/>
                <a:gd name="T9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6" h="294">
                  <a:moveTo>
                    <a:pt x="147" y="12"/>
                  </a:moveTo>
                  <a:cubicBezTo>
                    <a:pt x="148" y="12"/>
                    <a:pt x="149" y="12"/>
                    <a:pt x="149" y="12"/>
                  </a:cubicBezTo>
                  <a:cubicBezTo>
                    <a:pt x="149" y="12"/>
                    <a:pt x="150" y="13"/>
                    <a:pt x="150" y="13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290" y="103"/>
                    <a:pt x="290" y="103"/>
                    <a:pt x="290" y="103"/>
                  </a:cubicBezTo>
                  <a:cubicBezTo>
                    <a:pt x="291" y="103"/>
                    <a:pt x="292" y="104"/>
                    <a:pt x="292" y="105"/>
                  </a:cubicBezTo>
                  <a:cubicBezTo>
                    <a:pt x="293" y="106"/>
                    <a:pt x="293" y="108"/>
                    <a:pt x="292" y="108"/>
                  </a:cubicBezTo>
                  <a:cubicBezTo>
                    <a:pt x="228" y="178"/>
                    <a:pt x="228" y="178"/>
                    <a:pt x="228" y="178"/>
                  </a:cubicBezTo>
                  <a:cubicBezTo>
                    <a:pt x="249" y="269"/>
                    <a:pt x="249" y="269"/>
                    <a:pt x="249" y="269"/>
                  </a:cubicBezTo>
                  <a:cubicBezTo>
                    <a:pt x="249" y="270"/>
                    <a:pt x="249" y="272"/>
                    <a:pt x="248" y="272"/>
                  </a:cubicBezTo>
                  <a:cubicBezTo>
                    <a:pt x="248" y="273"/>
                    <a:pt x="247" y="273"/>
                    <a:pt x="246" y="273"/>
                  </a:cubicBezTo>
                  <a:cubicBezTo>
                    <a:pt x="246" y="273"/>
                    <a:pt x="245" y="273"/>
                    <a:pt x="245" y="273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79" y="282"/>
                    <a:pt x="79" y="282"/>
                    <a:pt x="79" y="282"/>
                  </a:cubicBezTo>
                  <a:cubicBezTo>
                    <a:pt x="78" y="282"/>
                    <a:pt x="78" y="282"/>
                    <a:pt x="77" y="282"/>
                  </a:cubicBezTo>
                  <a:cubicBezTo>
                    <a:pt x="77" y="282"/>
                    <a:pt x="76" y="282"/>
                    <a:pt x="76" y="282"/>
                  </a:cubicBezTo>
                  <a:cubicBezTo>
                    <a:pt x="75" y="281"/>
                    <a:pt x="74" y="280"/>
                    <a:pt x="74" y="279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3"/>
                    <a:pt x="13" y="122"/>
                    <a:pt x="13" y="121"/>
                  </a:cubicBezTo>
                  <a:cubicBezTo>
                    <a:pt x="14" y="119"/>
                    <a:pt x="14" y="119"/>
                    <a:pt x="16" y="118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2"/>
                    <a:pt x="146" y="12"/>
                    <a:pt x="147" y="12"/>
                  </a:cubicBezTo>
                  <a:cubicBezTo>
                    <a:pt x="147" y="12"/>
                    <a:pt x="147" y="12"/>
                    <a:pt x="147" y="12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136" y="3"/>
                    <a:pt x="134" y="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8" y="108"/>
                    <a:pt x="3" y="112"/>
                    <a:pt x="2" y="117"/>
                  </a:cubicBezTo>
                  <a:cubicBezTo>
                    <a:pt x="0" y="123"/>
                    <a:pt x="2" y="129"/>
                    <a:pt x="6" y="133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62" y="277"/>
                    <a:pt x="62" y="277"/>
                    <a:pt x="62" y="277"/>
                  </a:cubicBezTo>
                  <a:cubicBezTo>
                    <a:pt x="62" y="283"/>
                    <a:pt x="64" y="289"/>
                    <a:pt x="69" y="292"/>
                  </a:cubicBezTo>
                  <a:cubicBezTo>
                    <a:pt x="72" y="293"/>
                    <a:pt x="74" y="294"/>
                    <a:pt x="77" y="294"/>
                  </a:cubicBezTo>
                  <a:cubicBezTo>
                    <a:pt x="80" y="294"/>
                    <a:pt x="83" y="293"/>
                    <a:pt x="85" y="292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240" y="284"/>
                    <a:pt x="240" y="284"/>
                    <a:pt x="240" y="284"/>
                  </a:cubicBezTo>
                  <a:cubicBezTo>
                    <a:pt x="242" y="284"/>
                    <a:pt x="244" y="285"/>
                    <a:pt x="246" y="285"/>
                  </a:cubicBezTo>
                  <a:cubicBezTo>
                    <a:pt x="250" y="285"/>
                    <a:pt x="253" y="284"/>
                    <a:pt x="256" y="282"/>
                  </a:cubicBezTo>
                  <a:cubicBezTo>
                    <a:pt x="260" y="278"/>
                    <a:pt x="262" y="272"/>
                    <a:pt x="261" y="267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5" y="112"/>
                    <a:pt x="306" y="106"/>
                    <a:pt x="304" y="101"/>
                  </a:cubicBezTo>
                  <a:cubicBezTo>
                    <a:pt x="301" y="96"/>
                    <a:pt x="297" y="92"/>
                    <a:pt x="291" y="91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59" y="5"/>
                    <a:pt x="158" y="3"/>
                    <a:pt x="156" y="2"/>
                  </a:cubicBezTo>
                  <a:cubicBezTo>
                    <a:pt x="153" y="0"/>
                    <a:pt x="150" y="0"/>
                    <a:pt x="14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yellow star"/>
          <p:cNvGrpSpPr/>
          <p:nvPr/>
        </p:nvGrpSpPr>
        <p:grpSpPr>
          <a:xfrm>
            <a:off x="7390569" y="6087501"/>
            <a:ext cx="430213" cy="420688"/>
            <a:chOff x="7850188" y="6378576"/>
            <a:chExt cx="430213" cy="420688"/>
          </a:xfrm>
        </p:grpSpPr>
        <p:sp>
          <p:nvSpPr>
            <p:cNvPr id="250" name="yellow star"/>
            <p:cNvSpPr>
              <a:spLocks/>
            </p:cNvSpPr>
            <p:nvPr/>
          </p:nvSpPr>
          <p:spPr bwMode="auto">
            <a:xfrm>
              <a:off x="7869238" y="6397626"/>
              <a:ext cx="388938" cy="382588"/>
            </a:xfrm>
            <a:custGeom>
              <a:avLst/>
              <a:gdLst>
                <a:gd name="T0" fmla="*/ 66 w 123"/>
                <a:gd name="T1" fmla="*/ 121 h 121"/>
                <a:gd name="T2" fmla="*/ 60 w 123"/>
                <a:gd name="T3" fmla="*/ 117 h 121"/>
                <a:gd name="T4" fmla="*/ 42 w 123"/>
                <a:gd name="T5" fmla="*/ 89 h 121"/>
                <a:gd name="T6" fmla="*/ 7 w 123"/>
                <a:gd name="T7" fmla="*/ 88 h 121"/>
                <a:gd name="T8" fmla="*/ 1 w 123"/>
                <a:gd name="T9" fmla="*/ 84 h 121"/>
                <a:gd name="T10" fmla="*/ 2 w 123"/>
                <a:gd name="T11" fmla="*/ 76 h 121"/>
                <a:gd name="T12" fmla="*/ 24 w 123"/>
                <a:gd name="T13" fmla="*/ 50 h 121"/>
                <a:gd name="T14" fmla="*/ 14 w 123"/>
                <a:gd name="T15" fmla="*/ 17 h 121"/>
                <a:gd name="T16" fmla="*/ 16 w 123"/>
                <a:gd name="T17" fmla="*/ 9 h 121"/>
                <a:gd name="T18" fmla="*/ 21 w 123"/>
                <a:gd name="T19" fmla="*/ 7 h 121"/>
                <a:gd name="T20" fmla="*/ 23 w 123"/>
                <a:gd name="T21" fmla="*/ 8 h 121"/>
                <a:gd name="T22" fmla="*/ 55 w 123"/>
                <a:gd name="T23" fmla="*/ 20 h 121"/>
                <a:gd name="T24" fmla="*/ 84 w 123"/>
                <a:gd name="T25" fmla="*/ 1 h 121"/>
                <a:gd name="T26" fmla="*/ 88 w 123"/>
                <a:gd name="T27" fmla="*/ 0 h 121"/>
                <a:gd name="T28" fmla="*/ 91 w 123"/>
                <a:gd name="T29" fmla="*/ 1 h 121"/>
                <a:gd name="T30" fmla="*/ 94 w 123"/>
                <a:gd name="T31" fmla="*/ 4 h 121"/>
                <a:gd name="T32" fmla="*/ 95 w 123"/>
                <a:gd name="T33" fmla="*/ 7 h 121"/>
                <a:gd name="T34" fmla="*/ 93 w 123"/>
                <a:gd name="T35" fmla="*/ 41 h 121"/>
                <a:gd name="T36" fmla="*/ 120 w 123"/>
                <a:gd name="T37" fmla="*/ 62 h 121"/>
                <a:gd name="T38" fmla="*/ 123 w 123"/>
                <a:gd name="T39" fmla="*/ 69 h 121"/>
                <a:gd name="T40" fmla="*/ 118 w 123"/>
                <a:gd name="T41" fmla="*/ 75 h 121"/>
                <a:gd name="T42" fmla="*/ 85 w 123"/>
                <a:gd name="T43" fmla="*/ 84 h 121"/>
                <a:gd name="T44" fmla="*/ 73 w 123"/>
                <a:gd name="T45" fmla="*/ 116 h 121"/>
                <a:gd name="T46" fmla="*/ 67 w 123"/>
                <a:gd name="T47" fmla="*/ 121 h 121"/>
                <a:gd name="T48" fmla="*/ 66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66" y="121"/>
                  </a:moveTo>
                  <a:cubicBezTo>
                    <a:pt x="64" y="121"/>
                    <a:pt x="62" y="120"/>
                    <a:pt x="60" y="117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5" y="88"/>
                    <a:pt x="2" y="86"/>
                    <a:pt x="1" y="84"/>
                  </a:cubicBezTo>
                  <a:cubicBezTo>
                    <a:pt x="0" y="81"/>
                    <a:pt x="0" y="78"/>
                    <a:pt x="2" y="7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4"/>
                    <a:pt x="14" y="11"/>
                    <a:pt x="16" y="9"/>
                  </a:cubicBezTo>
                  <a:cubicBezTo>
                    <a:pt x="17" y="8"/>
                    <a:pt x="19" y="7"/>
                    <a:pt x="21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6" y="0"/>
                    <a:pt x="88" y="0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2" y="1"/>
                    <a:pt x="93" y="2"/>
                    <a:pt x="94" y="4"/>
                  </a:cubicBezTo>
                  <a:cubicBezTo>
                    <a:pt x="95" y="5"/>
                    <a:pt x="95" y="6"/>
                    <a:pt x="95" y="7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2" y="64"/>
                    <a:pt x="123" y="67"/>
                    <a:pt x="123" y="69"/>
                  </a:cubicBezTo>
                  <a:cubicBezTo>
                    <a:pt x="122" y="72"/>
                    <a:pt x="120" y="74"/>
                    <a:pt x="118" y="7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9"/>
                    <a:pt x="70" y="120"/>
                    <a:pt x="67" y="121"/>
                  </a:cubicBezTo>
                  <a:cubicBezTo>
                    <a:pt x="67" y="121"/>
                    <a:pt x="67" y="121"/>
                    <a:pt x="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star outline"/>
            <p:cNvSpPr>
              <a:spLocks noEditPoints="1"/>
            </p:cNvSpPr>
            <p:nvPr/>
          </p:nvSpPr>
          <p:spPr bwMode="auto">
            <a:xfrm>
              <a:off x="7850188" y="6378576"/>
              <a:ext cx="430213" cy="420688"/>
            </a:xfrm>
            <a:custGeom>
              <a:avLst/>
              <a:gdLst>
                <a:gd name="T0" fmla="*/ 94 w 136"/>
                <a:gd name="T1" fmla="*/ 12 h 133"/>
                <a:gd name="T2" fmla="*/ 94 w 136"/>
                <a:gd name="T3" fmla="*/ 12 h 133"/>
                <a:gd name="T4" fmla="*/ 95 w 136"/>
                <a:gd name="T5" fmla="*/ 12 h 133"/>
                <a:gd name="T6" fmla="*/ 95 w 136"/>
                <a:gd name="T7" fmla="*/ 13 h 133"/>
                <a:gd name="T8" fmla="*/ 93 w 136"/>
                <a:gd name="T9" fmla="*/ 50 h 133"/>
                <a:gd name="T10" fmla="*/ 122 w 136"/>
                <a:gd name="T11" fmla="*/ 73 h 133"/>
                <a:gd name="T12" fmla="*/ 123 w 136"/>
                <a:gd name="T13" fmla="*/ 74 h 133"/>
                <a:gd name="T14" fmla="*/ 122 w 136"/>
                <a:gd name="T15" fmla="*/ 75 h 133"/>
                <a:gd name="T16" fmla="*/ 86 w 136"/>
                <a:gd name="T17" fmla="*/ 85 h 133"/>
                <a:gd name="T18" fmla="*/ 73 w 136"/>
                <a:gd name="T19" fmla="*/ 120 h 133"/>
                <a:gd name="T20" fmla="*/ 72 w 136"/>
                <a:gd name="T21" fmla="*/ 121 h 133"/>
                <a:gd name="T22" fmla="*/ 72 w 136"/>
                <a:gd name="T23" fmla="*/ 121 h 133"/>
                <a:gd name="T24" fmla="*/ 71 w 136"/>
                <a:gd name="T25" fmla="*/ 120 h 133"/>
                <a:gd name="T26" fmla="*/ 51 w 136"/>
                <a:gd name="T27" fmla="*/ 89 h 133"/>
                <a:gd name="T28" fmla="*/ 14 w 136"/>
                <a:gd name="T29" fmla="*/ 88 h 133"/>
                <a:gd name="T30" fmla="*/ 13 w 136"/>
                <a:gd name="T31" fmla="*/ 87 h 133"/>
                <a:gd name="T32" fmla="*/ 13 w 136"/>
                <a:gd name="T33" fmla="*/ 86 h 133"/>
                <a:gd name="T34" fmla="*/ 36 w 136"/>
                <a:gd name="T35" fmla="*/ 57 h 133"/>
                <a:gd name="T36" fmla="*/ 26 w 136"/>
                <a:gd name="T37" fmla="*/ 21 h 133"/>
                <a:gd name="T38" fmla="*/ 26 w 136"/>
                <a:gd name="T39" fmla="*/ 20 h 133"/>
                <a:gd name="T40" fmla="*/ 27 w 136"/>
                <a:gd name="T41" fmla="*/ 19 h 133"/>
                <a:gd name="T42" fmla="*/ 27 w 136"/>
                <a:gd name="T43" fmla="*/ 20 h 133"/>
                <a:gd name="T44" fmla="*/ 62 w 136"/>
                <a:gd name="T45" fmla="*/ 33 h 133"/>
                <a:gd name="T46" fmla="*/ 93 w 136"/>
                <a:gd name="T47" fmla="*/ 12 h 133"/>
                <a:gd name="T48" fmla="*/ 94 w 136"/>
                <a:gd name="T49" fmla="*/ 12 h 133"/>
                <a:gd name="T50" fmla="*/ 94 w 136"/>
                <a:gd name="T51" fmla="*/ 0 h 133"/>
                <a:gd name="T52" fmla="*/ 86 w 136"/>
                <a:gd name="T53" fmla="*/ 2 h 133"/>
                <a:gd name="T54" fmla="*/ 61 w 136"/>
                <a:gd name="T55" fmla="*/ 19 h 133"/>
                <a:gd name="T56" fmla="*/ 31 w 136"/>
                <a:gd name="T57" fmla="*/ 8 h 133"/>
                <a:gd name="T58" fmla="*/ 27 w 136"/>
                <a:gd name="T59" fmla="*/ 7 h 133"/>
                <a:gd name="T60" fmla="*/ 18 w 136"/>
                <a:gd name="T61" fmla="*/ 11 h 133"/>
                <a:gd name="T62" fmla="*/ 14 w 136"/>
                <a:gd name="T63" fmla="*/ 24 h 133"/>
                <a:gd name="T64" fmla="*/ 23 w 136"/>
                <a:gd name="T65" fmla="*/ 54 h 133"/>
                <a:gd name="T66" fmla="*/ 3 w 136"/>
                <a:gd name="T67" fmla="*/ 78 h 133"/>
                <a:gd name="T68" fmla="*/ 2 w 136"/>
                <a:gd name="T69" fmla="*/ 92 h 133"/>
                <a:gd name="T70" fmla="*/ 13 w 136"/>
                <a:gd name="T71" fmla="*/ 100 h 133"/>
                <a:gd name="T72" fmla="*/ 44 w 136"/>
                <a:gd name="T73" fmla="*/ 101 h 133"/>
                <a:gd name="T74" fmla="*/ 61 w 136"/>
                <a:gd name="T75" fmla="*/ 127 h 133"/>
                <a:gd name="T76" fmla="*/ 72 w 136"/>
                <a:gd name="T77" fmla="*/ 133 h 133"/>
                <a:gd name="T78" fmla="*/ 74 w 136"/>
                <a:gd name="T79" fmla="*/ 133 h 133"/>
                <a:gd name="T80" fmla="*/ 85 w 136"/>
                <a:gd name="T81" fmla="*/ 124 h 133"/>
                <a:gd name="T82" fmla="*/ 95 w 136"/>
                <a:gd name="T83" fmla="*/ 95 h 133"/>
                <a:gd name="T84" fmla="*/ 125 w 136"/>
                <a:gd name="T85" fmla="*/ 87 h 133"/>
                <a:gd name="T86" fmla="*/ 135 w 136"/>
                <a:gd name="T87" fmla="*/ 76 h 133"/>
                <a:gd name="T88" fmla="*/ 130 w 136"/>
                <a:gd name="T89" fmla="*/ 63 h 133"/>
                <a:gd name="T90" fmla="*/ 105 w 136"/>
                <a:gd name="T91" fmla="*/ 45 h 133"/>
                <a:gd name="T92" fmla="*/ 107 w 136"/>
                <a:gd name="T93" fmla="*/ 14 h 133"/>
                <a:gd name="T94" fmla="*/ 106 w 136"/>
                <a:gd name="T95" fmla="*/ 7 h 133"/>
                <a:gd name="T96" fmla="*/ 100 w 136"/>
                <a:gd name="T97" fmla="*/ 1 h 133"/>
                <a:gd name="T98" fmla="*/ 9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5" y="12"/>
                    <a:pt x="95" y="12"/>
                  </a:cubicBezTo>
                  <a:cubicBezTo>
                    <a:pt x="95" y="12"/>
                    <a:pt x="95" y="13"/>
                    <a:pt x="95" y="13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3" y="73"/>
                    <a:pt x="123" y="74"/>
                    <a:pt x="123" y="74"/>
                  </a:cubicBezTo>
                  <a:cubicBezTo>
                    <a:pt x="123" y="75"/>
                    <a:pt x="122" y="75"/>
                    <a:pt x="122" y="7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1"/>
                    <a:pt x="72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1"/>
                    <a:pt x="71" y="120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8"/>
                    <a:pt x="13" y="88"/>
                    <a:pt x="13" y="87"/>
                  </a:cubicBezTo>
                  <a:cubicBezTo>
                    <a:pt x="12" y="87"/>
                    <a:pt x="12" y="86"/>
                    <a:pt x="13" y="8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19"/>
                    <a:pt x="27" y="19"/>
                  </a:cubicBezTo>
                  <a:cubicBezTo>
                    <a:pt x="27" y="19"/>
                    <a:pt x="27" y="19"/>
                    <a:pt x="27" y="20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2"/>
                  </a:cubicBezTo>
                  <a:moveTo>
                    <a:pt x="94" y="0"/>
                  </a:moveTo>
                  <a:cubicBezTo>
                    <a:pt x="91" y="0"/>
                    <a:pt x="88" y="0"/>
                    <a:pt x="86" y="2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28" y="7"/>
                    <a:pt x="27" y="7"/>
                  </a:cubicBezTo>
                  <a:cubicBezTo>
                    <a:pt x="23" y="7"/>
                    <a:pt x="20" y="9"/>
                    <a:pt x="18" y="11"/>
                  </a:cubicBezTo>
                  <a:cubicBezTo>
                    <a:pt x="14" y="14"/>
                    <a:pt x="13" y="20"/>
                    <a:pt x="14" y="2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0" y="82"/>
                    <a:pt x="0" y="88"/>
                    <a:pt x="2" y="92"/>
                  </a:cubicBezTo>
                  <a:cubicBezTo>
                    <a:pt x="4" y="97"/>
                    <a:pt x="8" y="100"/>
                    <a:pt x="13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4" y="131"/>
                    <a:pt x="68" y="133"/>
                    <a:pt x="72" y="133"/>
                  </a:cubicBezTo>
                  <a:cubicBezTo>
                    <a:pt x="73" y="133"/>
                    <a:pt x="73" y="133"/>
                    <a:pt x="74" y="133"/>
                  </a:cubicBezTo>
                  <a:cubicBezTo>
                    <a:pt x="79" y="132"/>
                    <a:pt x="83" y="129"/>
                    <a:pt x="85" y="124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30" y="85"/>
                    <a:pt x="134" y="81"/>
                    <a:pt x="135" y="76"/>
                  </a:cubicBezTo>
                  <a:cubicBezTo>
                    <a:pt x="136" y="72"/>
                    <a:pt x="134" y="67"/>
                    <a:pt x="130" y="6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1"/>
                    <a:pt x="106" y="9"/>
                    <a:pt x="106" y="7"/>
                  </a:cubicBezTo>
                  <a:cubicBezTo>
                    <a:pt x="104" y="5"/>
                    <a:pt x="102" y="3"/>
                    <a:pt x="100" y="1"/>
                  </a:cubicBezTo>
                  <a:cubicBezTo>
                    <a:pt x="98" y="0"/>
                    <a:pt x="96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purple star"/>
          <p:cNvGrpSpPr/>
          <p:nvPr/>
        </p:nvGrpSpPr>
        <p:grpSpPr>
          <a:xfrm>
            <a:off x="1714480" y="6143644"/>
            <a:ext cx="331788" cy="325438"/>
            <a:chOff x="98425" y="6499226"/>
            <a:chExt cx="331788" cy="325438"/>
          </a:xfrm>
        </p:grpSpPr>
        <p:sp>
          <p:nvSpPr>
            <p:cNvPr id="258" name="purple star"/>
            <p:cNvSpPr>
              <a:spLocks/>
            </p:cNvSpPr>
            <p:nvPr/>
          </p:nvSpPr>
          <p:spPr bwMode="auto">
            <a:xfrm>
              <a:off x="117475" y="6518276"/>
              <a:ext cx="293688" cy="287338"/>
            </a:xfrm>
            <a:custGeom>
              <a:avLst/>
              <a:gdLst>
                <a:gd name="T0" fmla="*/ 50 w 93"/>
                <a:gd name="T1" fmla="*/ 91 h 91"/>
                <a:gd name="T2" fmla="*/ 44 w 93"/>
                <a:gd name="T3" fmla="*/ 88 h 91"/>
                <a:gd name="T4" fmla="*/ 31 w 93"/>
                <a:gd name="T5" fmla="*/ 68 h 91"/>
                <a:gd name="T6" fmla="*/ 7 w 93"/>
                <a:gd name="T7" fmla="*/ 67 h 91"/>
                <a:gd name="T8" fmla="*/ 1 w 93"/>
                <a:gd name="T9" fmla="*/ 63 h 91"/>
                <a:gd name="T10" fmla="*/ 2 w 93"/>
                <a:gd name="T11" fmla="*/ 56 h 91"/>
                <a:gd name="T12" fmla="*/ 17 w 93"/>
                <a:gd name="T13" fmla="*/ 37 h 91"/>
                <a:gd name="T14" fmla="*/ 10 w 93"/>
                <a:gd name="T15" fmla="*/ 15 h 91"/>
                <a:gd name="T16" fmla="*/ 12 w 93"/>
                <a:gd name="T17" fmla="*/ 8 h 91"/>
                <a:gd name="T18" fmla="*/ 17 w 93"/>
                <a:gd name="T19" fmla="*/ 6 h 91"/>
                <a:gd name="T20" fmla="*/ 19 w 93"/>
                <a:gd name="T21" fmla="*/ 6 h 91"/>
                <a:gd name="T22" fmla="*/ 42 w 93"/>
                <a:gd name="T23" fmla="*/ 15 h 91"/>
                <a:gd name="T24" fmla="*/ 61 w 93"/>
                <a:gd name="T25" fmla="*/ 1 h 91"/>
                <a:gd name="T26" fmla="*/ 65 w 93"/>
                <a:gd name="T27" fmla="*/ 0 h 91"/>
                <a:gd name="T28" fmla="*/ 69 w 93"/>
                <a:gd name="T29" fmla="*/ 1 h 91"/>
                <a:gd name="T30" fmla="*/ 72 w 93"/>
                <a:gd name="T31" fmla="*/ 4 h 91"/>
                <a:gd name="T32" fmla="*/ 72 w 93"/>
                <a:gd name="T33" fmla="*/ 7 h 91"/>
                <a:gd name="T34" fmla="*/ 71 w 93"/>
                <a:gd name="T35" fmla="*/ 31 h 91"/>
                <a:gd name="T36" fmla="*/ 90 w 93"/>
                <a:gd name="T37" fmla="*/ 46 h 91"/>
                <a:gd name="T38" fmla="*/ 92 w 93"/>
                <a:gd name="T39" fmla="*/ 53 h 91"/>
                <a:gd name="T40" fmla="*/ 87 w 93"/>
                <a:gd name="T41" fmla="*/ 58 h 91"/>
                <a:gd name="T42" fmla="*/ 64 w 93"/>
                <a:gd name="T43" fmla="*/ 64 h 91"/>
                <a:gd name="T44" fmla="*/ 56 w 93"/>
                <a:gd name="T45" fmla="*/ 87 h 91"/>
                <a:gd name="T46" fmla="*/ 51 w 93"/>
                <a:gd name="T47" fmla="*/ 91 h 91"/>
                <a:gd name="T48" fmla="*/ 50 w 93"/>
                <a:gd name="T4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50" y="91"/>
                  </a:moveTo>
                  <a:cubicBezTo>
                    <a:pt x="48" y="91"/>
                    <a:pt x="45" y="90"/>
                    <a:pt x="44" y="8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2" y="66"/>
                    <a:pt x="1" y="63"/>
                  </a:cubicBezTo>
                  <a:cubicBezTo>
                    <a:pt x="0" y="61"/>
                    <a:pt x="0" y="58"/>
                    <a:pt x="2" y="5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9"/>
                    <a:pt x="12" y="8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0" y="1"/>
                    <a:pt x="71" y="3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2" y="47"/>
                    <a:pt x="93" y="50"/>
                    <a:pt x="92" y="53"/>
                  </a:cubicBezTo>
                  <a:cubicBezTo>
                    <a:pt x="92" y="55"/>
                    <a:pt x="90" y="57"/>
                    <a:pt x="87" y="5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3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star outline"/>
            <p:cNvSpPr>
              <a:spLocks noEditPoints="1"/>
            </p:cNvSpPr>
            <p:nvPr/>
          </p:nvSpPr>
          <p:spPr bwMode="auto">
            <a:xfrm>
              <a:off x="98425" y="6499226"/>
              <a:ext cx="331788" cy="325438"/>
            </a:xfrm>
            <a:custGeom>
              <a:avLst/>
              <a:gdLst>
                <a:gd name="T0" fmla="*/ 71 w 105"/>
                <a:gd name="T1" fmla="*/ 12 h 103"/>
                <a:gd name="T2" fmla="*/ 72 w 105"/>
                <a:gd name="T3" fmla="*/ 12 h 103"/>
                <a:gd name="T4" fmla="*/ 72 w 105"/>
                <a:gd name="T5" fmla="*/ 13 h 103"/>
                <a:gd name="T6" fmla="*/ 72 w 105"/>
                <a:gd name="T7" fmla="*/ 13 h 103"/>
                <a:gd name="T8" fmla="*/ 71 w 105"/>
                <a:gd name="T9" fmla="*/ 40 h 103"/>
                <a:gd name="T10" fmla="*/ 92 w 105"/>
                <a:gd name="T11" fmla="*/ 57 h 103"/>
                <a:gd name="T12" fmla="*/ 93 w 105"/>
                <a:gd name="T13" fmla="*/ 57 h 103"/>
                <a:gd name="T14" fmla="*/ 92 w 105"/>
                <a:gd name="T15" fmla="*/ 58 h 103"/>
                <a:gd name="T16" fmla="*/ 66 w 105"/>
                <a:gd name="T17" fmla="*/ 65 h 103"/>
                <a:gd name="T18" fmla="*/ 57 w 105"/>
                <a:gd name="T19" fmla="*/ 91 h 103"/>
                <a:gd name="T20" fmla="*/ 56 w 105"/>
                <a:gd name="T21" fmla="*/ 91 h 103"/>
                <a:gd name="T22" fmla="*/ 56 w 105"/>
                <a:gd name="T23" fmla="*/ 91 h 103"/>
                <a:gd name="T24" fmla="*/ 55 w 105"/>
                <a:gd name="T25" fmla="*/ 91 h 103"/>
                <a:gd name="T26" fmla="*/ 40 w 105"/>
                <a:gd name="T27" fmla="*/ 68 h 103"/>
                <a:gd name="T28" fmla="*/ 13 w 105"/>
                <a:gd name="T29" fmla="*/ 67 h 103"/>
                <a:gd name="T30" fmla="*/ 13 w 105"/>
                <a:gd name="T31" fmla="*/ 67 h 103"/>
                <a:gd name="T32" fmla="*/ 13 w 105"/>
                <a:gd name="T33" fmla="*/ 66 h 103"/>
                <a:gd name="T34" fmla="*/ 30 w 105"/>
                <a:gd name="T35" fmla="*/ 45 h 103"/>
                <a:gd name="T36" fmla="*/ 22 w 105"/>
                <a:gd name="T37" fmla="*/ 19 h 103"/>
                <a:gd name="T38" fmla="*/ 22 w 105"/>
                <a:gd name="T39" fmla="*/ 18 h 103"/>
                <a:gd name="T40" fmla="*/ 23 w 105"/>
                <a:gd name="T41" fmla="*/ 18 h 103"/>
                <a:gd name="T42" fmla="*/ 23 w 105"/>
                <a:gd name="T43" fmla="*/ 18 h 103"/>
                <a:gd name="T44" fmla="*/ 49 w 105"/>
                <a:gd name="T45" fmla="*/ 27 h 103"/>
                <a:gd name="T46" fmla="*/ 71 w 105"/>
                <a:gd name="T47" fmla="*/ 12 h 103"/>
                <a:gd name="T48" fmla="*/ 71 w 105"/>
                <a:gd name="T49" fmla="*/ 12 h 103"/>
                <a:gd name="T50" fmla="*/ 71 w 105"/>
                <a:gd name="T51" fmla="*/ 0 h 103"/>
                <a:gd name="T52" fmla="*/ 64 w 105"/>
                <a:gd name="T53" fmla="*/ 2 h 103"/>
                <a:gd name="T54" fmla="*/ 47 w 105"/>
                <a:gd name="T55" fmla="*/ 14 h 103"/>
                <a:gd name="T56" fmla="*/ 28 w 105"/>
                <a:gd name="T57" fmla="*/ 7 h 103"/>
                <a:gd name="T58" fmla="*/ 23 w 105"/>
                <a:gd name="T59" fmla="*/ 6 h 103"/>
                <a:gd name="T60" fmla="*/ 14 w 105"/>
                <a:gd name="T61" fmla="*/ 9 h 103"/>
                <a:gd name="T62" fmla="*/ 11 w 105"/>
                <a:gd name="T63" fmla="*/ 22 h 103"/>
                <a:gd name="T64" fmla="*/ 16 w 105"/>
                <a:gd name="T65" fmla="*/ 42 h 103"/>
                <a:gd name="T66" fmla="*/ 3 w 105"/>
                <a:gd name="T67" fmla="*/ 58 h 103"/>
                <a:gd name="T68" fmla="*/ 2 w 105"/>
                <a:gd name="T69" fmla="*/ 72 h 103"/>
                <a:gd name="T70" fmla="*/ 13 w 105"/>
                <a:gd name="T71" fmla="*/ 79 h 103"/>
                <a:gd name="T72" fmla="*/ 34 w 105"/>
                <a:gd name="T73" fmla="*/ 80 h 103"/>
                <a:gd name="T74" fmla="*/ 45 w 105"/>
                <a:gd name="T75" fmla="*/ 97 h 103"/>
                <a:gd name="T76" fmla="*/ 56 w 105"/>
                <a:gd name="T77" fmla="*/ 103 h 103"/>
                <a:gd name="T78" fmla="*/ 57 w 105"/>
                <a:gd name="T79" fmla="*/ 103 h 103"/>
                <a:gd name="T80" fmla="*/ 68 w 105"/>
                <a:gd name="T81" fmla="*/ 94 h 103"/>
                <a:gd name="T82" fmla="*/ 75 w 105"/>
                <a:gd name="T83" fmla="*/ 75 h 103"/>
                <a:gd name="T84" fmla="*/ 95 w 105"/>
                <a:gd name="T85" fmla="*/ 70 h 103"/>
                <a:gd name="T86" fmla="*/ 104 w 105"/>
                <a:gd name="T87" fmla="*/ 60 h 103"/>
                <a:gd name="T88" fmla="*/ 99 w 105"/>
                <a:gd name="T89" fmla="*/ 47 h 103"/>
                <a:gd name="T90" fmla="*/ 83 w 105"/>
                <a:gd name="T91" fmla="*/ 34 h 103"/>
                <a:gd name="T92" fmla="*/ 84 w 105"/>
                <a:gd name="T93" fmla="*/ 14 h 103"/>
                <a:gd name="T94" fmla="*/ 83 w 105"/>
                <a:gd name="T95" fmla="*/ 8 h 103"/>
                <a:gd name="T96" fmla="*/ 83 w 105"/>
                <a:gd name="T97" fmla="*/ 7 h 103"/>
                <a:gd name="T98" fmla="*/ 78 w 105"/>
                <a:gd name="T99" fmla="*/ 2 h 103"/>
                <a:gd name="T100" fmla="*/ 71 w 105"/>
                <a:gd name="T10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103">
                  <a:moveTo>
                    <a:pt x="71" y="12"/>
                  </a:moveTo>
                  <a:cubicBezTo>
                    <a:pt x="71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5" y="91"/>
                    <a:pt x="55" y="9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6"/>
                    <a:pt x="12" y="66"/>
                    <a:pt x="13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0"/>
                  </a:moveTo>
                  <a:cubicBezTo>
                    <a:pt x="69" y="0"/>
                    <a:pt x="66" y="1"/>
                    <a:pt x="64" y="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0" y="6"/>
                    <a:pt x="17" y="7"/>
                    <a:pt x="14" y="9"/>
                  </a:cubicBezTo>
                  <a:cubicBezTo>
                    <a:pt x="11" y="12"/>
                    <a:pt x="9" y="18"/>
                    <a:pt x="11" y="2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0" y="67"/>
                    <a:pt x="2" y="72"/>
                  </a:cubicBezTo>
                  <a:cubicBezTo>
                    <a:pt x="4" y="76"/>
                    <a:pt x="8" y="79"/>
                    <a:pt x="13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7" y="101"/>
                    <a:pt x="52" y="103"/>
                    <a:pt x="56" y="103"/>
                  </a:cubicBezTo>
                  <a:cubicBezTo>
                    <a:pt x="56" y="103"/>
                    <a:pt x="57" y="103"/>
                    <a:pt x="57" y="103"/>
                  </a:cubicBezTo>
                  <a:cubicBezTo>
                    <a:pt x="62" y="103"/>
                    <a:pt x="66" y="99"/>
                    <a:pt x="68" y="9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68"/>
                    <a:pt x="103" y="64"/>
                    <a:pt x="104" y="60"/>
                  </a:cubicBezTo>
                  <a:cubicBezTo>
                    <a:pt x="105" y="55"/>
                    <a:pt x="103" y="50"/>
                    <a:pt x="99" y="47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3" y="8"/>
                    <a:pt x="83" y="7"/>
                    <a:pt x="83" y="7"/>
                  </a:cubicBezTo>
                  <a:cubicBezTo>
                    <a:pt x="82" y="5"/>
                    <a:pt x="80" y="3"/>
                    <a:pt x="78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yellow star"/>
          <p:cNvGrpSpPr/>
          <p:nvPr/>
        </p:nvGrpSpPr>
        <p:grpSpPr>
          <a:xfrm>
            <a:off x="2428860" y="5286388"/>
            <a:ext cx="331788" cy="319088"/>
            <a:chOff x="44450" y="6018213"/>
            <a:chExt cx="331788" cy="319088"/>
          </a:xfrm>
        </p:grpSpPr>
        <p:sp>
          <p:nvSpPr>
            <p:cNvPr id="266" name="yellow star"/>
            <p:cNvSpPr>
              <a:spLocks/>
            </p:cNvSpPr>
            <p:nvPr/>
          </p:nvSpPr>
          <p:spPr bwMode="auto">
            <a:xfrm>
              <a:off x="63500" y="6037263"/>
              <a:ext cx="293688" cy="280988"/>
            </a:xfrm>
            <a:custGeom>
              <a:avLst/>
              <a:gdLst>
                <a:gd name="T0" fmla="*/ 23 w 93"/>
                <a:gd name="T1" fmla="*/ 89 h 89"/>
                <a:gd name="T2" fmla="*/ 19 w 93"/>
                <a:gd name="T3" fmla="*/ 88 h 89"/>
                <a:gd name="T4" fmla="*/ 16 w 93"/>
                <a:gd name="T5" fmla="*/ 81 h 89"/>
                <a:gd name="T6" fmla="*/ 20 w 93"/>
                <a:gd name="T7" fmla="*/ 58 h 89"/>
                <a:gd name="T8" fmla="*/ 3 w 93"/>
                <a:gd name="T9" fmla="*/ 41 h 89"/>
                <a:gd name="T10" fmla="*/ 1 w 93"/>
                <a:gd name="T11" fmla="*/ 34 h 89"/>
                <a:gd name="T12" fmla="*/ 6 w 93"/>
                <a:gd name="T13" fmla="*/ 30 h 89"/>
                <a:gd name="T14" fmla="*/ 30 w 93"/>
                <a:gd name="T15" fmla="*/ 26 h 89"/>
                <a:gd name="T16" fmla="*/ 40 w 93"/>
                <a:gd name="T17" fmla="*/ 4 h 89"/>
                <a:gd name="T18" fmla="*/ 46 w 93"/>
                <a:gd name="T19" fmla="*/ 0 h 89"/>
                <a:gd name="T20" fmla="*/ 46 w 93"/>
                <a:gd name="T21" fmla="*/ 0 h 89"/>
                <a:gd name="T22" fmla="*/ 52 w 93"/>
                <a:gd name="T23" fmla="*/ 4 h 89"/>
                <a:gd name="T24" fmla="*/ 63 w 93"/>
                <a:gd name="T25" fmla="*/ 25 h 89"/>
                <a:gd name="T26" fmla="*/ 87 w 93"/>
                <a:gd name="T27" fmla="*/ 28 h 89"/>
                <a:gd name="T28" fmla="*/ 93 w 93"/>
                <a:gd name="T29" fmla="*/ 33 h 89"/>
                <a:gd name="T30" fmla="*/ 93 w 93"/>
                <a:gd name="T31" fmla="*/ 37 h 89"/>
                <a:gd name="T32" fmla="*/ 91 w 93"/>
                <a:gd name="T33" fmla="*/ 40 h 89"/>
                <a:gd name="T34" fmla="*/ 74 w 93"/>
                <a:gd name="T35" fmla="*/ 57 h 89"/>
                <a:gd name="T36" fmla="*/ 79 w 93"/>
                <a:gd name="T37" fmla="*/ 80 h 89"/>
                <a:gd name="T38" fmla="*/ 76 w 93"/>
                <a:gd name="T39" fmla="*/ 87 h 89"/>
                <a:gd name="T40" fmla="*/ 72 w 93"/>
                <a:gd name="T41" fmla="*/ 88 h 89"/>
                <a:gd name="T42" fmla="*/ 72 w 93"/>
                <a:gd name="T43" fmla="*/ 88 h 89"/>
                <a:gd name="T44" fmla="*/ 69 w 93"/>
                <a:gd name="T45" fmla="*/ 88 h 89"/>
                <a:gd name="T46" fmla="*/ 47 w 93"/>
                <a:gd name="T47" fmla="*/ 77 h 89"/>
                <a:gd name="T48" fmla="*/ 26 w 93"/>
                <a:gd name="T49" fmla="*/ 88 h 89"/>
                <a:gd name="T50" fmla="*/ 23 w 93"/>
                <a:gd name="T5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89">
                  <a:moveTo>
                    <a:pt x="23" y="89"/>
                  </a:moveTo>
                  <a:cubicBezTo>
                    <a:pt x="22" y="89"/>
                    <a:pt x="20" y="89"/>
                    <a:pt x="19" y="88"/>
                  </a:cubicBezTo>
                  <a:cubicBezTo>
                    <a:pt x="17" y="86"/>
                    <a:pt x="16" y="84"/>
                    <a:pt x="16" y="81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40"/>
                    <a:pt x="0" y="37"/>
                    <a:pt x="1" y="34"/>
                  </a:cubicBezTo>
                  <a:cubicBezTo>
                    <a:pt x="1" y="32"/>
                    <a:pt x="4" y="30"/>
                    <a:pt x="6" y="30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2"/>
                    <a:pt x="4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51" y="2"/>
                    <a:pt x="52" y="4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90" y="28"/>
                    <a:pt x="92" y="30"/>
                    <a:pt x="93" y="33"/>
                  </a:cubicBezTo>
                  <a:cubicBezTo>
                    <a:pt x="93" y="34"/>
                    <a:pt x="93" y="36"/>
                    <a:pt x="93" y="37"/>
                  </a:cubicBezTo>
                  <a:cubicBezTo>
                    <a:pt x="92" y="38"/>
                    <a:pt x="92" y="39"/>
                    <a:pt x="91" y="40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3"/>
                    <a:pt x="78" y="86"/>
                    <a:pt x="76" y="87"/>
                  </a:cubicBezTo>
                  <a:cubicBezTo>
                    <a:pt x="75" y="88"/>
                    <a:pt x="73" y="88"/>
                    <a:pt x="72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1" y="88"/>
                    <a:pt x="70" y="88"/>
                    <a:pt x="69" y="8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5" y="89"/>
                    <a:pt x="24" y="89"/>
                    <a:pt x="23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star outline"/>
            <p:cNvSpPr>
              <a:spLocks noEditPoints="1"/>
            </p:cNvSpPr>
            <p:nvPr/>
          </p:nvSpPr>
          <p:spPr bwMode="auto">
            <a:xfrm>
              <a:off x="44450" y="6018213"/>
              <a:ext cx="331788" cy="319088"/>
            </a:xfrm>
            <a:custGeom>
              <a:avLst/>
              <a:gdLst>
                <a:gd name="T0" fmla="*/ 52 w 105"/>
                <a:gd name="T1" fmla="*/ 12 h 101"/>
                <a:gd name="T2" fmla="*/ 53 w 105"/>
                <a:gd name="T3" fmla="*/ 13 h 101"/>
                <a:gd name="T4" fmla="*/ 65 w 105"/>
                <a:gd name="T5" fmla="*/ 37 h 101"/>
                <a:gd name="T6" fmla="*/ 92 w 105"/>
                <a:gd name="T7" fmla="*/ 40 h 101"/>
                <a:gd name="T8" fmla="*/ 93 w 105"/>
                <a:gd name="T9" fmla="*/ 41 h 101"/>
                <a:gd name="T10" fmla="*/ 93 w 105"/>
                <a:gd name="T11" fmla="*/ 41 h 101"/>
                <a:gd name="T12" fmla="*/ 93 w 105"/>
                <a:gd name="T13" fmla="*/ 42 h 101"/>
                <a:gd name="T14" fmla="*/ 74 w 105"/>
                <a:gd name="T15" fmla="*/ 61 h 101"/>
                <a:gd name="T16" fmla="*/ 79 w 105"/>
                <a:gd name="T17" fmla="*/ 87 h 101"/>
                <a:gd name="T18" fmla="*/ 78 w 105"/>
                <a:gd name="T19" fmla="*/ 88 h 101"/>
                <a:gd name="T20" fmla="*/ 78 w 105"/>
                <a:gd name="T21" fmla="*/ 88 h 101"/>
                <a:gd name="T22" fmla="*/ 78 w 105"/>
                <a:gd name="T23" fmla="*/ 88 h 101"/>
                <a:gd name="T24" fmla="*/ 53 w 105"/>
                <a:gd name="T25" fmla="*/ 76 h 101"/>
                <a:gd name="T26" fmla="*/ 30 w 105"/>
                <a:gd name="T27" fmla="*/ 89 h 101"/>
                <a:gd name="T28" fmla="*/ 29 w 105"/>
                <a:gd name="T29" fmla="*/ 89 h 101"/>
                <a:gd name="T30" fmla="*/ 29 w 105"/>
                <a:gd name="T31" fmla="*/ 89 h 101"/>
                <a:gd name="T32" fmla="*/ 28 w 105"/>
                <a:gd name="T33" fmla="*/ 88 h 101"/>
                <a:gd name="T34" fmla="*/ 32 w 105"/>
                <a:gd name="T35" fmla="*/ 62 h 101"/>
                <a:gd name="T36" fmla="*/ 13 w 105"/>
                <a:gd name="T37" fmla="*/ 43 h 101"/>
                <a:gd name="T38" fmla="*/ 12 w 105"/>
                <a:gd name="T39" fmla="*/ 42 h 101"/>
                <a:gd name="T40" fmla="*/ 13 w 105"/>
                <a:gd name="T41" fmla="*/ 41 h 101"/>
                <a:gd name="T42" fmla="*/ 40 w 105"/>
                <a:gd name="T43" fmla="*/ 37 h 101"/>
                <a:gd name="T44" fmla="*/ 51 w 105"/>
                <a:gd name="T45" fmla="*/ 13 h 101"/>
                <a:gd name="T46" fmla="*/ 52 w 105"/>
                <a:gd name="T47" fmla="*/ 12 h 101"/>
                <a:gd name="T48" fmla="*/ 52 w 105"/>
                <a:gd name="T49" fmla="*/ 12 h 101"/>
                <a:gd name="T50" fmla="*/ 52 w 105"/>
                <a:gd name="T51" fmla="*/ 0 h 101"/>
                <a:gd name="T52" fmla="*/ 52 w 105"/>
                <a:gd name="T53" fmla="*/ 0 h 101"/>
                <a:gd name="T54" fmla="*/ 41 w 105"/>
                <a:gd name="T55" fmla="*/ 8 h 101"/>
                <a:gd name="T56" fmla="*/ 32 w 105"/>
                <a:gd name="T57" fmla="*/ 26 h 101"/>
                <a:gd name="T58" fmla="*/ 11 w 105"/>
                <a:gd name="T59" fmla="*/ 30 h 101"/>
                <a:gd name="T60" fmla="*/ 1 w 105"/>
                <a:gd name="T61" fmla="*/ 38 h 101"/>
                <a:gd name="T62" fmla="*/ 4 w 105"/>
                <a:gd name="T63" fmla="*/ 52 h 101"/>
                <a:gd name="T64" fmla="*/ 20 w 105"/>
                <a:gd name="T65" fmla="*/ 66 h 101"/>
                <a:gd name="T66" fmla="*/ 16 w 105"/>
                <a:gd name="T67" fmla="*/ 86 h 101"/>
                <a:gd name="T68" fmla="*/ 22 w 105"/>
                <a:gd name="T69" fmla="*/ 99 h 101"/>
                <a:gd name="T70" fmla="*/ 22 w 105"/>
                <a:gd name="T71" fmla="*/ 99 h 101"/>
                <a:gd name="T72" fmla="*/ 29 w 105"/>
                <a:gd name="T73" fmla="*/ 101 h 101"/>
                <a:gd name="T74" fmla="*/ 35 w 105"/>
                <a:gd name="T75" fmla="*/ 100 h 101"/>
                <a:gd name="T76" fmla="*/ 54 w 105"/>
                <a:gd name="T77" fmla="*/ 90 h 101"/>
                <a:gd name="T78" fmla="*/ 72 w 105"/>
                <a:gd name="T79" fmla="*/ 99 h 101"/>
                <a:gd name="T80" fmla="*/ 78 w 105"/>
                <a:gd name="T81" fmla="*/ 100 h 101"/>
                <a:gd name="T82" fmla="*/ 86 w 105"/>
                <a:gd name="T83" fmla="*/ 98 h 101"/>
                <a:gd name="T84" fmla="*/ 91 w 105"/>
                <a:gd name="T85" fmla="*/ 85 h 101"/>
                <a:gd name="T86" fmla="*/ 87 w 105"/>
                <a:gd name="T87" fmla="*/ 65 h 101"/>
                <a:gd name="T88" fmla="*/ 101 w 105"/>
                <a:gd name="T89" fmla="*/ 50 h 101"/>
                <a:gd name="T90" fmla="*/ 104 w 105"/>
                <a:gd name="T91" fmla="*/ 45 h 101"/>
                <a:gd name="T92" fmla="*/ 104 w 105"/>
                <a:gd name="T93" fmla="*/ 37 h 101"/>
                <a:gd name="T94" fmla="*/ 94 w 105"/>
                <a:gd name="T95" fmla="*/ 28 h 101"/>
                <a:gd name="T96" fmla="*/ 73 w 105"/>
                <a:gd name="T97" fmla="*/ 26 h 101"/>
                <a:gd name="T98" fmla="*/ 64 w 105"/>
                <a:gd name="T99" fmla="*/ 7 h 101"/>
                <a:gd name="T100" fmla="*/ 52 w 105"/>
                <a:gd name="T10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101">
                  <a:moveTo>
                    <a:pt x="52" y="12"/>
                  </a:moveTo>
                  <a:cubicBezTo>
                    <a:pt x="53" y="12"/>
                    <a:pt x="53" y="12"/>
                    <a:pt x="53" y="13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3" y="40"/>
                    <a:pt x="93" y="40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8"/>
                    <a:pt x="79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9"/>
                    <a:pt x="28" y="89"/>
                    <a:pt x="28" y="88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2"/>
                    <a:pt x="12" y="42"/>
                  </a:cubicBezTo>
                  <a:cubicBezTo>
                    <a:pt x="13" y="42"/>
                    <a:pt x="13" y="42"/>
                    <a:pt x="13" y="4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7" y="0"/>
                    <a:pt x="43" y="3"/>
                    <a:pt x="41" y="8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6" y="30"/>
                    <a:pt x="2" y="34"/>
                    <a:pt x="1" y="38"/>
                  </a:cubicBezTo>
                  <a:cubicBezTo>
                    <a:pt x="0" y="43"/>
                    <a:pt x="1" y="48"/>
                    <a:pt x="4" y="52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91"/>
                    <a:pt x="18" y="96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4" y="100"/>
                    <a:pt x="27" y="101"/>
                    <a:pt x="29" y="101"/>
                  </a:cubicBezTo>
                  <a:cubicBezTo>
                    <a:pt x="31" y="101"/>
                    <a:pt x="33" y="101"/>
                    <a:pt x="35" y="10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100"/>
                    <a:pt x="76" y="100"/>
                    <a:pt x="78" y="100"/>
                  </a:cubicBezTo>
                  <a:cubicBezTo>
                    <a:pt x="81" y="100"/>
                    <a:pt x="83" y="100"/>
                    <a:pt x="86" y="98"/>
                  </a:cubicBezTo>
                  <a:cubicBezTo>
                    <a:pt x="90" y="95"/>
                    <a:pt x="91" y="90"/>
                    <a:pt x="91" y="8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101" y="50"/>
                    <a:pt x="101" y="50"/>
                    <a:pt x="101" y="50"/>
                  </a:cubicBezTo>
                  <a:cubicBezTo>
                    <a:pt x="103" y="48"/>
                    <a:pt x="104" y="47"/>
                    <a:pt x="104" y="45"/>
                  </a:cubicBezTo>
                  <a:cubicBezTo>
                    <a:pt x="105" y="42"/>
                    <a:pt x="105" y="39"/>
                    <a:pt x="104" y="37"/>
                  </a:cubicBezTo>
                  <a:cubicBezTo>
                    <a:pt x="103" y="32"/>
                    <a:pt x="99" y="29"/>
                    <a:pt x="94" y="28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3"/>
                    <a:pt x="57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" name="pink star"/>
          <p:cNvGrpSpPr/>
          <p:nvPr/>
        </p:nvGrpSpPr>
        <p:grpSpPr>
          <a:xfrm>
            <a:off x="5486400" y="6062568"/>
            <a:ext cx="300038" cy="301625"/>
            <a:chOff x="6858000" y="5862638"/>
            <a:chExt cx="300038" cy="301625"/>
          </a:xfrm>
        </p:grpSpPr>
        <p:sp>
          <p:nvSpPr>
            <p:cNvPr id="268" name="pink star"/>
            <p:cNvSpPr>
              <a:spLocks/>
            </p:cNvSpPr>
            <p:nvPr/>
          </p:nvSpPr>
          <p:spPr bwMode="auto">
            <a:xfrm>
              <a:off x="6877050" y="5881688"/>
              <a:ext cx="258763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1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1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2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6" y="83"/>
                    <a:pt x="35" y="83"/>
                  </a:cubicBezTo>
                  <a:cubicBezTo>
                    <a:pt x="33" y="82"/>
                    <a:pt x="31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3" y="2"/>
                    <a:pt x="25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2" y="9"/>
                    <a:pt x="74" y="9"/>
                    <a:pt x="75" y="11"/>
                  </a:cubicBezTo>
                  <a:cubicBezTo>
                    <a:pt x="77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2"/>
                    <a:pt x="39" y="83"/>
                    <a:pt x="36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star outline"/>
            <p:cNvSpPr>
              <a:spLocks noEditPoints="1"/>
            </p:cNvSpPr>
            <p:nvPr/>
          </p:nvSpPr>
          <p:spPr bwMode="auto">
            <a:xfrm>
              <a:off x="6858000" y="5862638"/>
              <a:ext cx="300038" cy="301625"/>
            </a:xfrm>
            <a:custGeom>
              <a:avLst/>
              <a:gdLst>
                <a:gd name="T0" fmla="*/ 34 w 95"/>
                <a:gd name="T1" fmla="*/ 12 h 95"/>
                <a:gd name="T2" fmla="*/ 34 w 95"/>
                <a:gd name="T3" fmla="*/ 13 h 95"/>
                <a:gd name="T4" fmla="*/ 53 w 95"/>
                <a:gd name="T5" fmla="*/ 28 h 95"/>
                <a:gd name="T6" fmla="*/ 76 w 95"/>
                <a:gd name="T7" fmla="*/ 21 h 95"/>
                <a:gd name="T8" fmla="*/ 76 w 95"/>
                <a:gd name="T9" fmla="*/ 21 h 95"/>
                <a:gd name="T10" fmla="*/ 77 w 95"/>
                <a:gd name="T11" fmla="*/ 21 h 95"/>
                <a:gd name="T12" fmla="*/ 77 w 95"/>
                <a:gd name="T13" fmla="*/ 22 h 95"/>
                <a:gd name="T14" fmla="*/ 68 w 95"/>
                <a:gd name="T15" fmla="*/ 44 h 95"/>
                <a:gd name="T16" fmla="*/ 82 w 95"/>
                <a:gd name="T17" fmla="*/ 63 h 95"/>
                <a:gd name="T18" fmla="*/ 82 w 95"/>
                <a:gd name="T19" fmla="*/ 64 h 95"/>
                <a:gd name="T20" fmla="*/ 82 w 95"/>
                <a:gd name="T21" fmla="*/ 65 h 95"/>
                <a:gd name="T22" fmla="*/ 81 w 95"/>
                <a:gd name="T23" fmla="*/ 65 h 95"/>
                <a:gd name="T24" fmla="*/ 81 w 95"/>
                <a:gd name="T25" fmla="*/ 65 h 95"/>
                <a:gd name="T26" fmla="*/ 57 w 95"/>
                <a:gd name="T27" fmla="*/ 64 h 95"/>
                <a:gd name="T28" fmla="*/ 43 w 95"/>
                <a:gd name="T29" fmla="*/ 83 h 95"/>
                <a:gd name="T30" fmla="*/ 42 w 95"/>
                <a:gd name="T31" fmla="*/ 83 h 95"/>
                <a:gd name="T32" fmla="*/ 42 w 95"/>
                <a:gd name="T33" fmla="*/ 83 h 95"/>
                <a:gd name="T34" fmla="*/ 42 w 95"/>
                <a:gd name="T35" fmla="*/ 82 h 95"/>
                <a:gd name="T36" fmla="*/ 35 w 95"/>
                <a:gd name="T37" fmla="*/ 59 h 95"/>
                <a:gd name="T38" fmla="*/ 13 w 95"/>
                <a:gd name="T39" fmla="*/ 51 h 95"/>
                <a:gd name="T40" fmla="*/ 12 w 95"/>
                <a:gd name="T41" fmla="*/ 51 h 95"/>
                <a:gd name="T42" fmla="*/ 13 w 95"/>
                <a:gd name="T43" fmla="*/ 50 h 95"/>
                <a:gd name="T44" fmla="*/ 33 w 95"/>
                <a:gd name="T45" fmla="*/ 37 h 95"/>
                <a:gd name="T46" fmla="*/ 33 w 95"/>
                <a:gd name="T47" fmla="*/ 13 h 95"/>
                <a:gd name="T48" fmla="*/ 34 w 95"/>
                <a:gd name="T49" fmla="*/ 13 h 95"/>
                <a:gd name="T50" fmla="*/ 34 w 95"/>
                <a:gd name="T51" fmla="*/ 12 h 95"/>
                <a:gd name="T52" fmla="*/ 34 w 95"/>
                <a:gd name="T53" fmla="*/ 0 h 95"/>
                <a:gd name="T54" fmla="*/ 29 w 95"/>
                <a:gd name="T55" fmla="*/ 2 h 95"/>
                <a:gd name="T56" fmla="*/ 28 w 95"/>
                <a:gd name="T57" fmla="*/ 2 h 95"/>
                <a:gd name="T58" fmla="*/ 21 w 95"/>
                <a:gd name="T59" fmla="*/ 13 h 95"/>
                <a:gd name="T60" fmla="*/ 21 w 95"/>
                <a:gd name="T61" fmla="*/ 30 h 95"/>
                <a:gd name="T62" fmla="*/ 6 w 95"/>
                <a:gd name="T63" fmla="*/ 40 h 95"/>
                <a:gd name="T64" fmla="*/ 0 w 95"/>
                <a:gd name="T65" fmla="*/ 52 h 95"/>
                <a:gd name="T66" fmla="*/ 9 w 95"/>
                <a:gd name="T67" fmla="*/ 63 h 95"/>
                <a:gd name="T68" fmla="*/ 25 w 95"/>
                <a:gd name="T69" fmla="*/ 69 h 95"/>
                <a:gd name="T70" fmla="*/ 30 w 95"/>
                <a:gd name="T71" fmla="*/ 85 h 95"/>
                <a:gd name="T72" fmla="*/ 40 w 95"/>
                <a:gd name="T73" fmla="*/ 95 h 95"/>
                <a:gd name="T74" fmla="*/ 42 w 95"/>
                <a:gd name="T75" fmla="*/ 95 h 95"/>
                <a:gd name="T76" fmla="*/ 53 w 95"/>
                <a:gd name="T77" fmla="*/ 90 h 95"/>
                <a:gd name="T78" fmla="*/ 63 w 95"/>
                <a:gd name="T79" fmla="*/ 76 h 95"/>
                <a:gd name="T80" fmla="*/ 81 w 95"/>
                <a:gd name="T81" fmla="*/ 77 h 95"/>
                <a:gd name="T82" fmla="*/ 81 w 95"/>
                <a:gd name="T83" fmla="*/ 77 h 95"/>
                <a:gd name="T84" fmla="*/ 87 w 95"/>
                <a:gd name="T85" fmla="*/ 75 h 95"/>
                <a:gd name="T86" fmla="*/ 92 w 95"/>
                <a:gd name="T87" fmla="*/ 70 h 95"/>
                <a:gd name="T88" fmla="*/ 92 w 95"/>
                <a:gd name="T89" fmla="*/ 57 h 95"/>
                <a:gd name="T90" fmla="*/ 82 w 95"/>
                <a:gd name="T91" fmla="*/ 42 h 95"/>
                <a:gd name="T92" fmla="*/ 88 w 95"/>
                <a:gd name="T93" fmla="*/ 26 h 95"/>
                <a:gd name="T94" fmla="*/ 85 w 95"/>
                <a:gd name="T95" fmla="*/ 13 h 95"/>
                <a:gd name="T96" fmla="*/ 76 w 95"/>
                <a:gd name="T97" fmla="*/ 9 h 95"/>
                <a:gd name="T98" fmla="*/ 72 w 95"/>
                <a:gd name="T99" fmla="*/ 9 h 95"/>
                <a:gd name="T100" fmla="*/ 56 w 95"/>
                <a:gd name="T101" fmla="*/ 14 h 95"/>
                <a:gd name="T102" fmla="*/ 42 w 95"/>
                <a:gd name="T103" fmla="*/ 3 h 95"/>
                <a:gd name="T104" fmla="*/ 34 w 95"/>
                <a:gd name="T105" fmla="*/ 0 h 95"/>
                <a:gd name="T106" fmla="*/ 34 w 95"/>
                <a:gd name="T107" fmla="*/ 0 h 95"/>
                <a:gd name="T108" fmla="*/ 34 w 95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7" y="21"/>
                    <a:pt x="77" y="21"/>
                    <a:pt x="77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5"/>
                    <a:pt x="82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2" y="50"/>
                    <a:pt x="13" y="50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3"/>
                    <a:pt x="34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40" y="95"/>
                  </a:cubicBezTo>
                  <a:cubicBezTo>
                    <a:pt x="41" y="95"/>
                    <a:pt x="42" y="95"/>
                    <a:pt x="42" y="95"/>
                  </a:cubicBezTo>
                  <a:cubicBezTo>
                    <a:pt x="46" y="95"/>
                    <a:pt x="50" y="93"/>
                    <a:pt x="53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5" y="66"/>
                    <a:pt x="94" y="61"/>
                    <a:pt x="92" y="57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90" y="21"/>
                    <a:pt x="89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5" y="9"/>
                    <a:pt x="73" y="9"/>
                    <a:pt x="72" y="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1"/>
                    <a:pt x="37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3" name="orange star"/>
          <p:cNvGrpSpPr/>
          <p:nvPr/>
        </p:nvGrpSpPr>
        <p:grpSpPr>
          <a:xfrm>
            <a:off x="8783824" y="1858607"/>
            <a:ext cx="331788" cy="327025"/>
            <a:chOff x="7970838" y="5862638"/>
            <a:chExt cx="331788" cy="327025"/>
          </a:xfrm>
        </p:grpSpPr>
        <p:sp>
          <p:nvSpPr>
            <p:cNvPr id="270" name="orange star"/>
            <p:cNvSpPr>
              <a:spLocks/>
            </p:cNvSpPr>
            <p:nvPr/>
          </p:nvSpPr>
          <p:spPr bwMode="auto">
            <a:xfrm>
              <a:off x="7989888" y="5881688"/>
              <a:ext cx="293688" cy="288925"/>
            </a:xfrm>
            <a:custGeom>
              <a:avLst/>
              <a:gdLst>
                <a:gd name="T0" fmla="*/ 50 w 93"/>
                <a:gd name="T1" fmla="*/ 91 h 91"/>
                <a:gd name="T2" fmla="*/ 44 w 93"/>
                <a:gd name="T3" fmla="*/ 88 h 91"/>
                <a:gd name="T4" fmla="*/ 31 w 93"/>
                <a:gd name="T5" fmla="*/ 68 h 91"/>
                <a:gd name="T6" fmla="*/ 7 w 93"/>
                <a:gd name="T7" fmla="*/ 67 h 91"/>
                <a:gd name="T8" fmla="*/ 1 w 93"/>
                <a:gd name="T9" fmla="*/ 63 h 91"/>
                <a:gd name="T10" fmla="*/ 2 w 93"/>
                <a:gd name="T11" fmla="*/ 56 h 91"/>
                <a:gd name="T12" fmla="*/ 17 w 93"/>
                <a:gd name="T13" fmla="*/ 38 h 91"/>
                <a:gd name="T14" fmla="*/ 10 w 93"/>
                <a:gd name="T15" fmla="*/ 15 h 91"/>
                <a:gd name="T16" fmla="*/ 12 w 93"/>
                <a:gd name="T17" fmla="*/ 8 h 91"/>
                <a:gd name="T18" fmla="*/ 17 w 93"/>
                <a:gd name="T19" fmla="*/ 6 h 91"/>
                <a:gd name="T20" fmla="*/ 19 w 93"/>
                <a:gd name="T21" fmla="*/ 6 h 91"/>
                <a:gd name="T22" fmla="*/ 42 w 93"/>
                <a:gd name="T23" fmla="*/ 15 h 91"/>
                <a:gd name="T24" fmla="*/ 61 w 93"/>
                <a:gd name="T25" fmla="*/ 1 h 91"/>
                <a:gd name="T26" fmla="*/ 65 w 93"/>
                <a:gd name="T27" fmla="*/ 0 h 91"/>
                <a:gd name="T28" fmla="*/ 69 w 93"/>
                <a:gd name="T29" fmla="*/ 1 h 91"/>
                <a:gd name="T30" fmla="*/ 72 w 93"/>
                <a:gd name="T31" fmla="*/ 4 h 91"/>
                <a:gd name="T32" fmla="*/ 72 w 93"/>
                <a:gd name="T33" fmla="*/ 7 h 91"/>
                <a:gd name="T34" fmla="*/ 71 w 93"/>
                <a:gd name="T35" fmla="*/ 31 h 91"/>
                <a:gd name="T36" fmla="*/ 90 w 93"/>
                <a:gd name="T37" fmla="*/ 46 h 91"/>
                <a:gd name="T38" fmla="*/ 92 w 93"/>
                <a:gd name="T39" fmla="*/ 53 h 91"/>
                <a:gd name="T40" fmla="*/ 88 w 93"/>
                <a:gd name="T41" fmla="*/ 58 h 91"/>
                <a:gd name="T42" fmla="*/ 64 w 93"/>
                <a:gd name="T43" fmla="*/ 64 h 91"/>
                <a:gd name="T44" fmla="*/ 56 w 93"/>
                <a:gd name="T45" fmla="*/ 87 h 91"/>
                <a:gd name="T46" fmla="*/ 51 w 93"/>
                <a:gd name="T47" fmla="*/ 91 h 91"/>
                <a:gd name="T48" fmla="*/ 50 w 93"/>
                <a:gd name="T4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50" y="91"/>
                  </a:moveTo>
                  <a:cubicBezTo>
                    <a:pt x="48" y="91"/>
                    <a:pt x="45" y="90"/>
                    <a:pt x="44" y="8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2" y="66"/>
                    <a:pt x="1" y="63"/>
                  </a:cubicBezTo>
                  <a:cubicBezTo>
                    <a:pt x="0" y="61"/>
                    <a:pt x="0" y="58"/>
                    <a:pt x="2" y="5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9"/>
                    <a:pt x="12" y="8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1"/>
                    <a:pt x="64" y="0"/>
                    <a:pt x="65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0" y="2"/>
                    <a:pt x="71" y="3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2" y="47"/>
                    <a:pt x="93" y="50"/>
                    <a:pt x="92" y="53"/>
                  </a:cubicBezTo>
                  <a:cubicBezTo>
                    <a:pt x="92" y="55"/>
                    <a:pt x="90" y="57"/>
                    <a:pt x="88" y="5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3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star outline"/>
            <p:cNvSpPr>
              <a:spLocks noEditPoints="1"/>
            </p:cNvSpPr>
            <p:nvPr/>
          </p:nvSpPr>
          <p:spPr bwMode="auto">
            <a:xfrm>
              <a:off x="7970838" y="5862638"/>
              <a:ext cx="331788" cy="327025"/>
            </a:xfrm>
            <a:custGeom>
              <a:avLst/>
              <a:gdLst>
                <a:gd name="T0" fmla="*/ 71 w 105"/>
                <a:gd name="T1" fmla="*/ 12 h 103"/>
                <a:gd name="T2" fmla="*/ 72 w 105"/>
                <a:gd name="T3" fmla="*/ 12 h 103"/>
                <a:gd name="T4" fmla="*/ 72 w 105"/>
                <a:gd name="T5" fmla="*/ 13 h 103"/>
                <a:gd name="T6" fmla="*/ 72 w 105"/>
                <a:gd name="T7" fmla="*/ 13 h 103"/>
                <a:gd name="T8" fmla="*/ 71 w 105"/>
                <a:gd name="T9" fmla="*/ 40 h 103"/>
                <a:gd name="T10" fmla="*/ 92 w 105"/>
                <a:gd name="T11" fmla="*/ 57 h 103"/>
                <a:gd name="T12" fmla="*/ 93 w 105"/>
                <a:gd name="T13" fmla="*/ 57 h 103"/>
                <a:gd name="T14" fmla="*/ 92 w 105"/>
                <a:gd name="T15" fmla="*/ 58 h 103"/>
                <a:gd name="T16" fmla="*/ 66 w 105"/>
                <a:gd name="T17" fmla="*/ 65 h 103"/>
                <a:gd name="T18" fmla="*/ 57 w 105"/>
                <a:gd name="T19" fmla="*/ 91 h 103"/>
                <a:gd name="T20" fmla="*/ 56 w 105"/>
                <a:gd name="T21" fmla="*/ 91 h 103"/>
                <a:gd name="T22" fmla="*/ 56 w 105"/>
                <a:gd name="T23" fmla="*/ 91 h 103"/>
                <a:gd name="T24" fmla="*/ 55 w 105"/>
                <a:gd name="T25" fmla="*/ 91 h 103"/>
                <a:gd name="T26" fmla="*/ 40 w 105"/>
                <a:gd name="T27" fmla="*/ 68 h 103"/>
                <a:gd name="T28" fmla="*/ 13 w 105"/>
                <a:gd name="T29" fmla="*/ 67 h 103"/>
                <a:gd name="T30" fmla="*/ 13 w 105"/>
                <a:gd name="T31" fmla="*/ 67 h 103"/>
                <a:gd name="T32" fmla="*/ 13 w 105"/>
                <a:gd name="T33" fmla="*/ 66 h 103"/>
                <a:gd name="T34" fmla="*/ 30 w 105"/>
                <a:gd name="T35" fmla="*/ 45 h 103"/>
                <a:gd name="T36" fmla="*/ 22 w 105"/>
                <a:gd name="T37" fmla="*/ 19 h 103"/>
                <a:gd name="T38" fmla="*/ 22 w 105"/>
                <a:gd name="T39" fmla="*/ 18 h 103"/>
                <a:gd name="T40" fmla="*/ 23 w 105"/>
                <a:gd name="T41" fmla="*/ 18 h 103"/>
                <a:gd name="T42" fmla="*/ 23 w 105"/>
                <a:gd name="T43" fmla="*/ 18 h 103"/>
                <a:gd name="T44" fmla="*/ 49 w 105"/>
                <a:gd name="T45" fmla="*/ 28 h 103"/>
                <a:gd name="T46" fmla="*/ 71 w 105"/>
                <a:gd name="T47" fmla="*/ 12 h 103"/>
                <a:gd name="T48" fmla="*/ 71 w 105"/>
                <a:gd name="T49" fmla="*/ 12 h 103"/>
                <a:gd name="T50" fmla="*/ 71 w 105"/>
                <a:gd name="T51" fmla="*/ 0 h 103"/>
                <a:gd name="T52" fmla="*/ 64 w 105"/>
                <a:gd name="T53" fmla="*/ 2 h 103"/>
                <a:gd name="T54" fmla="*/ 47 w 105"/>
                <a:gd name="T55" fmla="*/ 14 h 103"/>
                <a:gd name="T56" fmla="*/ 28 w 105"/>
                <a:gd name="T57" fmla="*/ 7 h 103"/>
                <a:gd name="T58" fmla="*/ 23 w 105"/>
                <a:gd name="T59" fmla="*/ 6 h 103"/>
                <a:gd name="T60" fmla="*/ 14 w 105"/>
                <a:gd name="T61" fmla="*/ 9 h 103"/>
                <a:gd name="T62" fmla="*/ 11 w 105"/>
                <a:gd name="T63" fmla="*/ 22 h 103"/>
                <a:gd name="T64" fmla="*/ 16 w 105"/>
                <a:gd name="T65" fmla="*/ 42 h 103"/>
                <a:gd name="T66" fmla="*/ 3 w 105"/>
                <a:gd name="T67" fmla="*/ 58 h 103"/>
                <a:gd name="T68" fmla="*/ 2 w 105"/>
                <a:gd name="T69" fmla="*/ 72 h 103"/>
                <a:gd name="T70" fmla="*/ 13 w 105"/>
                <a:gd name="T71" fmla="*/ 79 h 103"/>
                <a:gd name="T72" fmla="*/ 34 w 105"/>
                <a:gd name="T73" fmla="*/ 80 h 103"/>
                <a:gd name="T74" fmla="*/ 45 w 105"/>
                <a:gd name="T75" fmla="*/ 97 h 103"/>
                <a:gd name="T76" fmla="*/ 56 w 105"/>
                <a:gd name="T77" fmla="*/ 103 h 103"/>
                <a:gd name="T78" fmla="*/ 57 w 105"/>
                <a:gd name="T79" fmla="*/ 103 h 103"/>
                <a:gd name="T80" fmla="*/ 68 w 105"/>
                <a:gd name="T81" fmla="*/ 95 h 103"/>
                <a:gd name="T82" fmla="*/ 75 w 105"/>
                <a:gd name="T83" fmla="*/ 75 h 103"/>
                <a:gd name="T84" fmla="*/ 95 w 105"/>
                <a:gd name="T85" fmla="*/ 70 h 103"/>
                <a:gd name="T86" fmla="*/ 104 w 105"/>
                <a:gd name="T87" fmla="*/ 60 h 103"/>
                <a:gd name="T88" fmla="*/ 100 w 105"/>
                <a:gd name="T89" fmla="*/ 47 h 103"/>
                <a:gd name="T90" fmla="*/ 83 w 105"/>
                <a:gd name="T91" fmla="*/ 34 h 103"/>
                <a:gd name="T92" fmla="*/ 84 w 105"/>
                <a:gd name="T93" fmla="*/ 14 h 103"/>
                <a:gd name="T94" fmla="*/ 83 w 105"/>
                <a:gd name="T95" fmla="*/ 8 h 103"/>
                <a:gd name="T96" fmla="*/ 78 w 105"/>
                <a:gd name="T97" fmla="*/ 2 h 103"/>
                <a:gd name="T98" fmla="*/ 71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71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5" y="91"/>
                    <a:pt x="55" y="9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3" y="66"/>
                    <a:pt x="13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0"/>
                  </a:moveTo>
                  <a:cubicBezTo>
                    <a:pt x="69" y="0"/>
                    <a:pt x="66" y="1"/>
                    <a:pt x="64" y="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0" y="6"/>
                    <a:pt x="17" y="7"/>
                    <a:pt x="14" y="9"/>
                  </a:cubicBezTo>
                  <a:cubicBezTo>
                    <a:pt x="11" y="13"/>
                    <a:pt x="9" y="18"/>
                    <a:pt x="11" y="2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0" y="67"/>
                    <a:pt x="2" y="72"/>
                  </a:cubicBezTo>
                  <a:cubicBezTo>
                    <a:pt x="4" y="76"/>
                    <a:pt x="8" y="79"/>
                    <a:pt x="13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7" y="101"/>
                    <a:pt x="52" y="103"/>
                    <a:pt x="56" y="103"/>
                  </a:cubicBezTo>
                  <a:cubicBezTo>
                    <a:pt x="56" y="103"/>
                    <a:pt x="57" y="103"/>
                    <a:pt x="57" y="103"/>
                  </a:cubicBezTo>
                  <a:cubicBezTo>
                    <a:pt x="62" y="103"/>
                    <a:pt x="66" y="99"/>
                    <a:pt x="68" y="9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68"/>
                    <a:pt x="103" y="65"/>
                    <a:pt x="104" y="60"/>
                  </a:cubicBezTo>
                  <a:cubicBezTo>
                    <a:pt x="105" y="55"/>
                    <a:pt x="103" y="50"/>
                    <a:pt x="100" y="47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2" y="5"/>
                    <a:pt x="80" y="3"/>
                    <a:pt x="78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red star"/>
          <p:cNvGrpSpPr/>
          <p:nvPr/>
        </p:nvGrpSpPr>
        <p:grpSpPr>
          <a:xfrm>
            <a:off x="2301833" y="6157913"/>
            <a:ext cx="296863" cy="301625"/>
            <a:chOff x="987425" y="5888038"/>
            <a:chExt cx="296863" cy="301625"/>
          </a:xfrm>
        </p:grpSpPr>
        <p:sp>
          <p:nvSpPr>
            <p:cNvPr id="272" name="red star"/>
            <p:cNvSpPr>
              <a:spLocks/>
            </p:cNvSpPr>
            <p:nvPr/>
          </p:nvSpPr>
          <p:spPr bwMode="auto">
            <a:xfrm>
              <a:off x="1004888" y="5907088"/>
              <a:ext cx="260350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0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0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1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5" y="83"/>
                    <a:pt x="35" y="83"/>
                  </a:cubicBezTo>
                  <a:cubicBezTo>
                    <a:pt x="32" y="82"/>
                    <a:pt x="30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2" y="2"/>
                    <a:pt x="25" y="1"/>
                  </a:cubicBezTo>
                  <a:cubicBezTo>
                    <a:pt x="25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9" y="9"/>
                    <a:pt x="70" y="9"/>
                  </a:cubicBezTo>
                  <a:cubicBezTo>
                    <a:pt x="71" y="9"/>
                    <a:pt x="73" y="9"/>
                    <a:pt x="75" y="11"/>
                  </a:cubicBezTo>
                  <a:cubicBezTo>
                    <a:pt x="76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8" y="83"/>
                    <a:pt x="36" y="8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star outline"/>
            <p:cNvSpPr>
              <a:spLocks noEditPoints="1"/>
            </p:cNvSpPr>
            <p:nvPr/>
          </p:nvSpPr>
          <p:spPr bwMode="auto">
            <a:xfrm>
              <a:off x="987425" y="5888038"/>
              <a:ext cx="296863" cy="301625"/>
            </a:xfrm>
            <a:custGeom>
              <a:avLst/>
              <a:gdLst>
                <a:gd name="T0" fmla="*/ 34 w 94"/>
                <a:gd name="T1" fmla="*/ 12 h 95"/>
                <a:gd name="T2" fmla="*/ 34 w 94"/>
                <a:gd name="T3" fmla="*/ 13 h 95"/>
                <a:gd name="T4" fmla="*/ 53 w 94"/>
                <a:gd name="T5" fmla="*/ 28 h 95"/>
                <a:gd name="T6" fmla="*/ 75 w 94"/>
                <a:gd name="T7" fmla="*/ 21 h 95"/>
                <a:gd name="T8" fmla="*/ 76 w 94"/>
                <a:gd name="T9" fmla="*/ 21 h 95"/>
                <a:gd name="T10" fmla="*/ 76 w 94"/>
                <a:gd name="T11" fmla="*/ 21 h 95"/>
                <a:gd name="T12" fmla="*/ 76 w 94"/>
                <a:gd name="T13" fmla="*/ 22 h 95"/>
                <a:gd name="T14" fmla="*/ 68 w 94"/>
                <a:gd name="T15" fmla="*/ 44 h 95"/>
                <a:gd name="T16" fmla="*/ 82 w 94"/>
                <a:gd name="T17" fmla="*/ 63 h 95"/>
                <a:gd name="T18" fmla="*/ 82 w 94"/>
                <a:gd name="T19" fmla="*/ 64 h 95"/>
                <a:gd name="T20" fmla="*/ 81 w 94"/>
                <a:gd name="T21" fmla="*/ 65 h 95"/>
                <a:gd name="T22" fmla="*/ 81 w 94"/>
                <a:gd name="T23" fmla="*/ 65 h 95"/>
                <a:gd name="T24" fmla="*/ 81 w 94"/>
                <a:gd name="T25" fmla="*/ 65 h 95"/>
                <a:gd name="T26" fmla="*/ 57 w 94"/>
                <a:gd name="T27" fmla="*/ 64 h 95"/>
                <a:gd name="T28" fmla="*/ 43 w 94"/>
                <a:gd name="T29" fmla="*/ 83 h 95"/>
                <a:gd name="T30" fmla="*/ 42 w 94"/>
                <a:gd name="T31" fmla="*/ 83 h 95"/>
                <a:gd name="T32" fmla="*/ 42 w 94"/>
                <a:gd name="T33" fmla="*/ 83 h 95"/>
                <a:gd name="T34" fmla="*/ 41 w 94"/>
                <a:gd name="T35" fmla="*/ 82 h 95"/>
                <a:gd name="T36" fmla="*/ 35 w 94"/>
                <a:gd name="T37" fmla="*/ 59 h 95"/>
                <a:gd name="T38" fmla="*/ 13 w 94"/>
                <a:gd name="T39" fmla="*/ 51 h 95"/>
                <a:gd name="T40" fmla="*/ 12 w 94"/>
                <a:gd name="T41" fmla="*/ 51 h 95"/>
                <a:gd name="T42" fmla="*/ 12 w 94"/>
                <a:gd name="T43" fmla="*/ 50 h 95"/>
                <a:gd name="T44" fmla="*/ 32 w 94"/>
                <a:gd name="T45" fmla="*/ 37 h 95"/>
                <a:gd name="T46" fmla="*/ 33 w 94"/>
                <a:gd name="T47" fmla="*/ 13 h 95"/>
                <a:gd name="T48" fmla="*/ 33 w 94"/>
                <a:gd name="T49" fmla="*/ 13 h 95"/>
                <a:gd name="T50" fmla="*/ 34 w 94"/>
                <a:gd name="T51" fmla="*/ 12 h 95"/>
                <a:gd name="T52" fmla="*/ 34 w 94"/>
                <a:gd name="T53" fmla="*/ 0 h 95"/>
                <a:gd name="T54" fmla="*/ 28 w 94"/>
                <a:gd name="T55" fmla="*/ 2 h 95"/>
                <a:gd name="T56" fmla="*/ 21 w 94"/>
                <a:gd name="T57" fmla="*/ 13 h 95"/>
                <a:gd name="T58" fmla="*/ 20 w 94"/>
                <a:gd name="T59" fmla="*/ 30 h 95"/>
                <a:gd name="T60" fmla="*/ 6 w 94"/>
                <a:gd name="T61" fmla="*/ 40 h 95"/>
                <a:gd name="T62" fmla="*/ 0 w 94"/>
                <a:gd name="T63" fmla="*/ 52 h 95"/>
                <a:gd name="T64" fmla="*/ 9 w 94"/>
                <a:gd name="T65" fmla="*/ 63 h 95"/>
                <a:gd name="T66" fmla="*/ 25 w 94"/>
                <a:gd name="T67" fmla="*/ 69 h 95"/>
                <a:gd name="T68" fmla="*/ 30 w 94"/>
                <a:gd name="T69" fmla="*/ 85 h 95"/>
                <a:gd name="T70" fmla="*/ 39 w 94"/>
                <a:gd name="T71" fmla="*/ 95 h 95"/>
                <a:gd name="T72" fmla="*/ 40 w 94"/>
                <a:gd name="T73" fmla="*/ 95 h 95"/>
                <a:gd name="T74" fmla="*/ 42 w 94"/>
                <a:gd name="T75" fmla="*/ 95 h 95"/>
                <a:gd name="T76" fmla="*/ 52 w 94"/>
                <a:gd name="T77" fmla="*/ 90 h 95"/>
                <a:gd name="T78" fmla="*/ 63 w 94"/>
                <a:gd name="T79" fmla="*/ 76 h 95"/>
                <a:gd name="T80" fmla="*/ 80 w 94"/>
                <a:gd name="T81" fmla="*/ 77 h 95"/>
                <a:gd name="T82" fmla="*/ 81 w 94"/>
                <a:gd name="T83" fmla="*/ 77 h 95"/>
                <a:gd name="T84" fmla="*/ 87 w 94"/>
                <a:gd name="T85" fmla="*/ 75 h 95"/>
                <a:gd name="T86" fmla="*/ 92 w 94"/>
                <a:gd name="T87" fmla="*/ 70 h 95"/>
                <a:gd name="T88" fmla="*/ 92 w 94"/>
                <a:gd name="T89" fmla="*/ 70 h 95"/>
                <a:gd name="T90" fmla="*/ 91 w 94"/>
                <a:gd name="T91" fmla="*/ 57 h 95"/>
                <a:gd name="T92" fmla="*/ 81 w 94"/>
                <a:gd name="T93" fmla="*/ 42 h 95"/>
                <a:gd name="T94" fmla="*/ 88 w 94"/>
                <a:gd name="T95" fmla="*/ 26 h 95"/>
                <a:gd name="T96" fmla="*/ 85 w 94"/>
                <a:gd name="T97" fmla="*/ 13 h 95"/>
                <a:gd name="T98" fmla="*/ 76 w 94"/>
                <a:gd name="T99" fmla="*/ 9 h 95"/>
                <a:gd name="T100" fmla="*/ 72 w 94"/>
                <a:gd name="T101" fmla="*/ 9 h 95"/>
                <a:gd name="T102" fmla="*/ 55 w 94"/>
                <a:gd name="T103" fmla="*/ 14 h 95"/>
                <a:gd name="T104" fmla="*/ 41 w 94"/>
                <a:gd name="T105" fmla="*/ 3 h 95"/>
                <a:gd name="T106" fmla="*/ 34 w 94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4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1" y="83"/>
                    <a:pt x="41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39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5"/>
                    <a:pt x="41" y="95"/>
                    <a:pt x="42" y="95"/>
                  </a:cubicBezTo>
                  <a:cubicBezTo>
                    <a:pt x="46" y="95"/>
                    <a:pt x="50" y="93"/>
                    <a:pt x="52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4" y="66"/>
                    <a:pt x="94" y="61"/>
                    <a:pt x="91" y="57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9" y="21"/>
                    <a:pt x="88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9" y="2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orange star"/>
          <p:cNvGrpSpPr/>
          <p:nvPr/>
        </p:nvGrpSpPr>
        <p:grpSpPr>
          <a:xfrm>
            <a:off x="6072198" y="2857496"/>
            <a:ext cx="300038" cy="298450"/>
            <a:chOff x="3848100" y="687388"/>
            <a:chExt cx="300038" cy="298450"/>
          </a:xfrm>
        </p:grpSpPr>
        <p:sp>
          <p:nvSpPr>
            <p:cNvPr id="217" name="orange star"/>
            <p:cNvSpPr>
              <a:spLocks/>
            </p:cNvSpPr>
            <p:nvPr/>
          </p:nvSpPr>
          <p:spPr bwMode="auto">
            <a:xfrm>
              <a:off x="3867150" y="706438"/>
              <a:ext cx="261938" cy="260350"/>
            </a:xfrm>
            <a:custGeom>
              <a:avLst/>
              <a:gdLst>
                <a:gd name="T0" fmla="*/ 37 w 83"/>
                <a:gd name="T1" fmla="*/ 82 h 82"/>
                <a:gd name="T2" fmla="*/ 36 w 83"/>
                <a:gd name="T3" fmla="*/ 82 h 82"/>
                <a:gd name="T4" fmla="*/ 31 w 83"/>
                <a:gd name="T5" fmla="*/ 77 h 82"/>
                <a:gd name="T6" fmla="*/ 25 w 83"/>
                <a:gd name="T7" fmla="*/ 57 h 82"/>
                <a:gd name="T8" fmla="*/ 5 w 83"/>
                <a:gd name="T9" fmla="*/ 51 h 82"/>
                <a:gd name="T10" fmla="*/ 0 w 83"/>
                <a:gd name="T11" fmla="*/ 46 h 82"/>
                <a:gd name="T12" fmla="*/ 1 w 83"/>
                <a:gd name="T13" fmla="*/ 42 h 82"/>
                <a:gd name="T14" fmla="*/ 3 w 83"/>
                <a:gd name="T15" fmla="*/ 39 h 82"/>
                <a:gd name="T16" fmla="*/ 20 w 83"/>
                <a:gd name="T17" fmla="*/ 27 h 82"/>
                <a:gd name="T18" fmla="*/ 20 w 83"/>
                <a:gd name="T19" fmla="*/ 7 h 82"/>
                <a:gd name="T20" fmla="*/ 24 w 83"/>
                <a:gd name="T21" fmla="*/ 1 h 82"/>
                <a:gd name="T22" fmla="*/ 27 w 83"/>
                <a:gd name="T23" fmla="*/ 0 h 82"/>
                <a:gd name="T24" fmla="*/ 31 w 83"/>
                <a:gd name="T25" fmla="*/ 1 h 82"/>
                <a:gd name="T26" fmla="*/ 47 w 83"/>
                <a:gd name="T27" fmla="*/ 14 h 82"/>
                <a:gd name="T28" fmla="*/ 67 w 83"/>
                <a:gd name="T29" fmla="*/ 7 h 82"/>
                <a:gd name="T30" fmla="*/ 69 w 83"/>
                <a:gd name="T31" fmla="*/ 7 h 82"/>
                <a:gd name="T32" fmla="*/ 74 w 83"/>
                <a:gd name="T33" fmla="*/ 9 h 82"/>
                <a:gd name="T34" fmla="*/ 75 w 83"/>
                <a:gd name="T35" fmla="*/ 16 h 82"/>
                <a:gd name="T36" fmla="*/ 69 w 83"/>
                <a:gd name="T37" fmla="*/ 35 h 82"/>
                <a:gd name="T38" fmla="*/ 81 w 83"/>
                <a:gd name="T39" fmla="*/ 52 h 82"/>
                <a:gd name="T40" fmla="*/ 81 w 83"/>
                <a:gd name="T41" fmla="*/ 59 h 82"/>
                <a:gd name="T42" fmla="*/ 75 w 83"/>
                <a:gd name="T43" fmla="*/ 63 h 82"/>
                <a:gd name="T44" fmla="*/ 55 w 83"/>
                <a:gd name="T45" fmla="*/ 62 h 82"/>
                <a:gd name="T46" fmla="*/ 43 w 83"/>
                <a:gd name="T47" fmla="*/ 79 h 82"/>
                <a:gd name="T48" fmla="*/ 37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37" y="82"/>
                  </a:moveTo>
                  <a:cubicBezTo>
                    <a:pt x="37" y="82"/>
                    <a:pt x="36" y="82"/>
                    <a:pt x="36" y="82"/>
                  </a:cubicBezTo>
                  <a:cubicBezTo>
                    <a:pt x="33" y="82"/>
                    <a:pt x="31" y="80"/>
                    <a:pt x="31" y="7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4"/>
                    <a:pt x="21" y="2"/>
                    <a:pt x="24" y="1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8" y="0"/>
                    <a:pt x="29" y="0"/>
                    <a:pt x="31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8" y="7"/>
                    <a:pt x="69" y="7"/>
                  </a:cubicBezTo>
                  <a:cubicBezTo>
                    <a:pt x="71" y="7"/>
                    <a:pt x="72" y="8"/>
                    <a:pt x="74" y="9"/>
                  </a:cubicBezTo>
                  <a:cubicBezTo>
                    <a:pt x="76" y="11"/>
                    <a:pt x="76" y="13"/>
                    <a:pt x="75" y="1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4"/>
                    <a:pt x="83" y="57"/>
                    <a:pt x="81" y="59"/>
                  </a:cubicBezTo>
                  <a:cubicBezTo>
                    <a:pt x="80" y="61"/>
                    <a:pt x="78" y="63"/>
                    <a:pt x="75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star outline"/>
            <p:cNvSpPr>
              <a:spLocks noEditPoints="1"/>
            </p:cNvSpPr>
            <p:nvPr/>
          </p:nvSpPr>
          <p:spPr bwMode="auto">
            <a:xfrm>
              <a:off x="3848100" y="687388"/>
              <a:ext cx="300038" cy="298450"/>
            </a:xfrm>
            <a:custGeom>
              <a:avLst/>
              <a:gdLst>
                <a:gd name="T0" fmla="*/ 33 w 95"/>
                <a:gd name="T1" fmla="*/ 12 h 94"/>
                <a:gd name="T2" fmla="*/ 33 w 95"/>
                <a:gd name="T3" fmla="*/ 12 h 94"/>
                <a:gd name="T4" fmla="*/ 52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5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2 w 95"/>
                <a:gd name="T17" fmla="*/ 62 h 94"/>
                <a:gd name="T18" fmla="*/ 82 w 95"/>
                <a:gd name="T19" fmla="*/ 62 h 94"/>
                <a:gd name="T20" fmla="*/ 81 w 95"/>
                <a:gd name="T21" fmla="*/ 63 h 94"/>
                <a:gd name="T22" fmla="*/ 81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3 w 95"/>
                <a:gd name="T29" fmla="*/ 82 h 94"/>
                <a:gd name="T30" fmla="*/ 43 w 95"/>
                <a:gd name="T31" fmla="*/ 82 h 94"/>
                <a:gd name="T32" fmla="*/ 42 w 95"/>
                <a:gd name="T33" fmla="*/ 81 h 94"/>
                <a:gd name="T34" fmla="*/ 35 w 95"/>
                <a:gd name="T35" fmla="*/ 59 h 94"/>
                <a:gd name="T36" fmla="*/ 13 w 95"/>
                <a:gd name="T37" fmla="*/ 51 h 94"/>
                <a:gd name="T38" fmla="*/ 12 w 95"/>
                <a:gd name="T39" fmla="*/ 51 h 94"/>
                <a:gd name="T40" fmla="*/ 12 w 95"/>
                <a:gd name="T41" fmla="*/ 50 h 94"/>
                <a:gd name="T42" fmla="*/ 12 w 95"/>
                <a:gd name="T43" fmla="*/ 50 h 94"/>
                <a:gd name="T44" fmla="*/ 32 w 95"/>
                <a:gd name="T45" fmla="*/ 37 h 94"/>
                <a:gd name="T46" fmla="*/ 32 w 95"/>
                <a:gd name="T47" fmla="*/ 13 h 94"/>
                <a:gd name="T48" fmla="*/ 32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7 w 95"/>
                <a:gd name="T55" fmla="*/ 1 h 94"/>
                <a:gd name="T56" fmla="*/ 20 w 95"/>
                <a:gd name="T57" fmla="*/ 13 h 94"/>
                <a:gd name="T58" fmla="*/ 20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45 h 94"/>
                <a:gd name="T66" fmla="*/ 0 w 95"/>
                <a:gd name="T67" fmla="*/ 53 h 94"/>
                <a:gd name="T68" fmla="*/ 9 w 95"/>
                <a:gd name="T69" fmla="*/ 63 h 94"/>
                <a:gd name="T70" fmla="*/ 26 w 95"/>
                <a:gd name="T71" fmla="*/ 68 h 94"/>
                <a:gd name="T72" fmla="*/ 31 w 95"/>
                <a:gd name="T73" fmla="*/ 85 h 94"/>
                <a:gd name="T74" fmla="*/ 41 w 95"/>
                <a:gd name="T75" fmla="*/ 94 h 94"/>
                <a:gd name="T76" fmla="*/ 43 w 95"/>
                <a:gd name="T77" fmla="*/ 94 h 94"/>
                <a:gd name="T78" fmla="*/ 53 w 95"/>
                <a:gd name="T79" fmla="*/ 89 h 94"/>
                <a:gd name="T80" fmla="*/ 64 w 95"/>
                <a:gd name="T81" fmla="*/ 74 h 94"/>
                <a:gd name="T82" fmla="*/ 81 w 95"/>
                <a:gd name="T83" fmla="*/ 75 h 94"/>
                <a:gd name="T84" fmla="*/ 81 w 95"/>
                <a:gd name="T85" fmla="*/ 75 h 94"/>
                <a:gd name="T86" fmla="*/ 93 w 95"/>
                <a:gd name="T87" fmla="*/ 68 h 94"/>
                <a:gd name="T88" fmla="*/ 92 w 95"/>
                <a:gd name="T89" fmla="*/ 54 h 94"/>
                <a:gd name="T90" fmla="*/ 81 w 95"/>
                <a:gd name="T91" fmla="*/ 40 h 94"/>
                <a:gd name="T92" fmla="*/ 87 w 95"/>
                <a:gd name="T93" fmla="*/ 24 h 94"/>
                <a:gd name="T94" fmla="*/ 84 w 95"/>
                <a:gd name="T95" fmla="*/ 11 h 94"/>
                <a:gd name="T96" fmla="*/ 75 w 95"/>
                <a:gd name="T97" fmla="*/ 7 h 94"/>
                <a:gd name="T98" fmla="*/ 71 w 95"/>
                <a:gd name="T99" fmla="*/ 8 h 94"/>
                <a:gd name="T100" fmla="*/ 54 w 95"/>
                <a:gd name="T101" fmla="*/ 13 h 94"/>
                <a:gd name="T102" fmla="*/ 40 w 95"/>
                <a:gd name="T103" fmla="*/ 3 h 94"/>
                <a:gd name="T104" fmla="*/ 33 w 95"/>
                <a:gd name="T10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20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2" y="82"/>
                    <a:pt x="42" y="8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7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1"/>
                    <a:pt x="3" y="43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0" y="47"/>
                    <a:pt x="0" y="50"/>
                    <a:pt x="0" y="53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90"/>
                    <a:pt x="36" y="93"/>
                    <a:pt x="41" y="94"/>
                  </a:cubicBezTo>
                  <a:cubicBezTo>
                    <a:pt x="42" y="94"/>
                    <a:pt x="42" y="94"/>
                    <a:pt x="43" y="94"/>
                  </a:cubicBezTo>
                  <a:cubicBezTo>
                    <a:pt x="47" y="94"/>
                    <a:pt x="51" y="92"/>
                    <a:pt x="53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6" y="75"/>
                    <a:pt x="90" y="72"/>
                    <a:pt x="93" y="68"/>
                  </a:cubicBezTo>
                  <a:cubicBezTo>
                    <a:pt x="95" y="64"/>
                    <a:pt x="94" y="58"/>
                    <a:pt x="92" y="54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19"/>
                    <a:pt x="87" y="14"/>
                    <a:pt x="84" y="11"/>
                  </a:cubicBezTo>
                  <a:cubicBezTo>
                    <a:pt x="82" y="8"/>
                    <a:pt x="78" y="7"/>
                    <a:pt x="75" y="7"/>
                  </a:cubicBezTo>
                  <a:cubicBezTo>
                    <a:pt x="74" y="7"/>
                    <a:pt x="72" y="7"/>
                    <a:pt x="71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1"/>
                    <a:pt x="3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8" name="Текст 1"/>
          <p:cNvSpPr>
            <a:spLocks noGrp="1"/>
          </p:cNvSpPr>
          <p:nvPr/>
        </p:nvSpPr>
        <p:spPr bwMode="auto">
          <a:xfrm>
            <a:off x="1667625" y="8314593"/>
            <a:ext cx="3852672" cy="6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" pitchFamily="64" charset="2"/>
              <a:buNone/>
              <a:defRPr/>
            </a:pPr>
            <a:r>
              <a:rPr lang="ru-RU" dirty="0" smtClean="0"/>
              <a:t>	</a:t>
            </a:r>
            <a:r>
              <a:rPr lang="ru-RU" sz="1800" dirty="0" smtClean="0"/>
              <a:t>Шоколад производят из какао-бобов. Какао-бобами называют семена из плодов какао-деревьев, которые произрастают в теплом и влажном климате, в полумраке,  в тени высоких деревьев, Северной и Южной Америки, Австралии и некоторых островов Азии.</a:t>
            </a:r>
            <a:endParaRPr lang="ru-RU" sz="1800" dirty="0"/>
          </a:p>
        </p:txBody>
      </p:sp>
      <p:sp>
        <p:nvSpPr>
          <p:cNvPr id="101" name="Заголовок 1"/>
          <p:cNvSpPr txBox="1">
            <a:spLocks/>
          </p:cNvSpPr>
          <p:nvPr/>
        </p:nvSpPr>
        <p:spPr>
          <a:xfrm>
            <a:off x="558084" y="3313537"/>
            <a:ext cx="1773732" cy="4547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32" y="80972"/>
            <a:ext cx="4936072" cy="37020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620" y="3763964"/>
            <a:ext cx="4125380" cy="30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72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grpSp>
        <p:nvGrpSpPr>
          <p:cNvPr id="4" name="blue star"/>
          <p:cNvGrpSpPr/>
          <p:nvPr/>
        </p:nvGrpSpPr>
        <p:grpSpPr>
          <a:xfrm>
            <a:off x="350915" y="2911476"/>
            <a:ext cx="414338" cy="430213"/>
            <a:chOff x="615950" y="3259138"/>
            <a:chExt cx="414338" cy="430213"/>
          </a:xfrm>
        </p:grpSpPr>
        <p:sp>
          <p:nvSpPr>
            <p:cNvPr id="151" name="blue star"/>
            <p:cNvSpPr>
              <a:spLocks/>
            </p:cNvSpPr>
            <p:nvPr/>
          </p:nvSpPr>
          <p:spPr bwMode="auto">
            <a:xfrm>
              <a:off x="635000" y="3278188"/>
              <a:ext cx="376238" cy="392113"/>
            </a:xfrm>
            <a:custGeom>
              <a:avLst/>
              <a:gdLst>
                <a:gd name="T0" fmla="*/ 46 w 119"/>
                <a:gd name="T1" fmla="*/ 124 h 124"/>
                <a:gd name="T2" fmla="*/ 44 w 119"/>
                <a:gd name="T3" fmla="*/ 123 h 124"/>
                <a:gd name="T4" fmla="*/ 39 w 119"/>
                <a:gd name="T5" fmla="*/ 117 h 124"/>
                <a:gd name="T6" fmla="*/ 35 w 119"/>
                <a:gd name="T7" fmla="*/ 83 h 124"/>
                <a:gd name="T8" fmla="*/ 4 w 119"/>
                <a:gd name="T9" fmla="*/ 68 h 124"/>
                <a:gd name="T10" fmla="*/ 0 w 119"/>
                <a:gd name="T11" fmla="*/ 62 h 124"/>
                <a:gd name="T12" fmla="*/ 4 w 119"/>
                <a:gd name="T13" fmla="*/ 55 h 124"/>
                <a:gd name="T14" fmla="*/ 35 w 119"/>
                <a:gd name="T15" fmla="*/ 40 h 124"/>
                <a:gd name="T16" fmla="*/ 40 w 119"/>
                <a:gd name="T17" fmla="*/ 6 h 124"/>
                <a:gd name="T18" fmla="*/ 45 w 119"/>
                <a:gd name="T19" fmla="*/ 1 h 124"/>
                <a:gd name="T20" fmla="*/ 47 w 119"/>
                <a:gd name="T21" fmla="*/ 0 h 124"/>
                <a:gd name="T22" fmla="*/ 53 w 119"/>
                <a:gd name="T23" fmla="*/ 3 h 124"/>
                <a:gd name="T24" fmla="*/ 76 w 119"/>
                <a:gd name="T25" fmla="*/ 27 h 124"/>
                <a:gd name="T26" fmla="*/ 110 w 119"/>
                <a:gd name="T27" fmla="*/ 22 h 124"/>
                <a:gd name="T28" fmla="*/ 111 w 119"/>
                <a:gd name="T29" fmla="*/ 22 h 124"/>
                <a:gd name="T30" fmla="*/ 117 w 119"/>
                <a:gd name="T31" fmla="*/ 25 h 124"/>
                <a:gd name="T32" fmla="*/ 117 w 119"/>
                <a:gd name="T33" fmla="*/ 32 h 124"/>
                <a:gd name="T34" fmla="*/ 101 w 119"/>
                <a:gd name="T35" fmla="*/ 63 h 124"/>
                <a:gd name="T36" fmla="*/ 117 w 119"/>
                <a:gd name="T37" fmla="*/ 93 h 124"/>
                <a:gd name="T38" fmla="*/ 116 w 119"/>
                <a:gd name="T39" fmla="*/ 101 h 124"/>
                <a:gd name="T40" fmla="*/ 113 w 119"/>
                <a:gd name="T41" fmla="*/ 103 h 124"/>
                <a:gd name="T42" fmla="*/ 110 w 119"/>
                <a:gd name="T43" fmla="*/ 104 h 124"/>
                <a:gd name="T44" fmla="*/ 109 w 119"/>
                <a:gd name="T45" fmla="*/ 103 h 124"/>
                <a:gd name="T46" fmla="*/ 75 w 119"/>
                <a:gd name="T47" fmla="*/ 97 h 124"/>
                <a:gd name="T48" fmla="*/ 51 w 119"/>
                <a:gd name="T49" fmla="*/ 122 h 124"/>
                <a:gd name="T50" fmla="*/ 46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46" y="124"/>
                  </a:moveTo>
                  <a:cubicBezTo>
                    <a:pt x="46" y="124"/>
                    <a:pt x="45" y="123"/>
                    <a:pt x="44" y="123"/>
                  </a:cubicBezTo>
                  <a:cubicBezTo>
                    <a:pt x="41" y="122"/>
                    <a:pt x="39" y="120"/>
                    <a:pt x="39" y="117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7"/>
                    <a:pt x="0" y="64"/>
                    <a:pt x="0" y="62"/>
                  </a:cubicBezTo>
                  <a:cubicBezTo>
                    <a:pt x="0" y="59"/>
                    <a:pt x="2" y="56"/>
                    <a:pt x="4" y="5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4"/>
                    <a:pt x="43" y="2"/>
                    <a:pt x="45" y="1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9" y="0"/>
                    <a:pt x="51" y="1"/>
                    <a:pt x="53" y="3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3" y="22"/>
                    <a:pt x="116" y="23"/>
                    <a:pt x="117" y="25"/>
                  </a:cubicBezTo>
                  <a:cubicBezTo>
                    <a:pt x="119" y="27"/>
                    <a:pt x="119" y="30"/>
                    <a:pt x="117" y="3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8" y="95"/>
                    <a:pt x="118" y="98"/>
                    <a:pt x="116" y="101"/>
                  </a:cubicBezTo>
                  <a:cubicBezTo>
                    <a:pt x="115" y="102"/>
                    <a:pt x="114" y="103"/>
                    <a:pt x="113" y="103"/>
                  </a:cubicBezTo>
                  <a:cubicBezTo>
                    <a:pt x="112" y="103"/>
                    <a:pt x="111" y="104"/>
                    <a:pt x="110" y="104"/>
                  </a:cubicBezTo>
                  <a:cubicBezTo>
                    <a:pt x="110" y="104"/>
                    <a:pt x="110" y="103"/>
                    <a:pt x="109" y="10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0" y="123"/>
                    <a:pt x="48" y="124"/>
                    <a:pt x="46" y="1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star outline"/>
            <p:cNvSpPr>
              <a:spLocks noEditPoints="1"/>
            </p:cNvSpPr>
            <p:nvPr/>
          </p:nvSpPr>
          <p:spPr bwMode="auto">
            <a:xfrm>
              <a:off x="615950" y="3259138"/>
              <a:ext cx="414338" cy="430213"/>
            </a:xfrm>
            <a:custGeom>
              <a:avLst/>
              <a:gdLst>
                <a:gd name="T0" fmla="*/ 53 w 131"/>
                <a:gd name="T1" fmla="*/ 12 h 136"/>
                <a:gd name="T2" fmla="*/ 54 w 131"/>
                <a:gd name="T3" fmla="*/ 13 h 136"/>
                <a:gd name="T4" fmla="*/ 80 w 131"/>
                <a:gd name="T5" fmla="*/ 40 h 136"/>
                <a:gd name="T6" fmla="*/ 117 w 131"/>
                <a:gd name="T7" fmla="*/ 34 h 136"/>
                <a:gd name="T8" fmla="*/ 117 w 131"/>
                <a:gd name="T9" fmla="*/ 34 h 136"/>
                <a:gd name="T10" fmla="*/ 118 w 131"/>
                <a:gd name="T11" fmla="*/ 34 h 136"/>
                <a:gd name="T12" fmla="*/ 118 w 131"/>
                <a:gd name="T13" fmla="*/ 36 h 136"/>
                <a:gd name="T14" fmla="*/ 100 w 131"/>
                <a:gd name="T15" fmla="*/ 69 h 136"/>
                <a:gd name="T16" fmla="*/ 117 w 131"/>
                <a:gd name="T17" fmla="*/ 102 h 136"/>
                <a:gd name="T18" fmla="*/ 117 w 131"/>
                <a:gd name="T19" fmla="*/ 103 h 136"/>
                <a:gd name="T20" fmla="*/ 117 w 131"/>
                <a:gd name="T21" fmla="*/ 103 h 136"/>
                <a:gd name="T22" fmla="*/ 116 w 131"/>
                <a:gd name="T23" fmla="*/ 104 h 136"/>
                <a:gd name="T24" fmla="*/ 116 w 131"/>
                <a:gd name="T25" fmla="*/ 104 h 136"/>
                <a:gd name="T26" fmla="*/ 79 w 131"/>
                <a:gd name="T27" fmla="*/ 97 h 136"/>
                <a:gd name="T28" fmla="*/ 53 w 131"/>
                <a:gd name="T29" fmla="*/ 123 h 136"/>
                <a:gd name="T30" fmla="*/ 52 w 131"/>
                <a:gd name="T31" fmla="*/ 124 h 136"/>
                <a:gd name="T32" fmla="*/ 52 w 131"/>
                <a:gd name="T33" fmla="*/ 124 h 136"/>
                <a:gd name="T34" fmla="*/ 51 w 131"/>
                <a:gd name="T35" fmla="*/ 123 h 136"/>
                <a:gd name="T36" fmla="*/ 46 w 131"/>
                <a:gd name="T37" fmla="*/ 86 h 136"/>
                <a:gd name="T38" fmla="*/ 13 w 131"/>
                <a:gd name="T39" fmla="*/ 69 h 136"/>
                <a:gd name="T40" fmla="*/ 12 w 131"/>
                <a:gd name="T41" fmla="*/ 68 h 136"/>
                <a:gd name="T42" fmla="*/ 13 w 131"/>
                <a:gd name="T43" fmla="*/ 67 h 136"/>
                <a:gd name="T44" fmla="*/ 46 w 131"/>
                <a:gd name="T45" fmla="*/ 50 h 136"/>
                <a:gd name="T46" fmla="*/ 52 w 131"/>
                <a:gd name="T47" fmla="*/ 13 h 136"/>
                <a:gd name="T48" fmla="*/ 53 w 131"/>
                <a:gd name="T49" fmla="*/ 12 h 136"/>
                <a:gd name="T50" fmla="*/ 53 w 131"/>
                <a:gd name="T51" fmla="*/ 12 h 136"/>
                <a:gd name="T52" fmla="*/ 53 w 131"/>
                <a:gd name="T53" fmla="*/ 0 h 136"/>
                <a:gd name="T54" fmla="*/ 49 w 131"/>
                <a:gd name="T55" fmla="*/ 1 h 136"/>
                <a:gd name="T56" fmla="*/ 40 w 131"/>
                <a:gd name="T57" fmla="*/ 11 h 136"/>
                <a:gd name="T58" fmla="*/ 36 w 131"/>
                <a:gd name="T59" fmla="*/ 42 h 136"/>
                <a:gd name="T60" fmla="*/ 8 w 131"/>
                <a:gd name="T61" fmla="*/ 56 h 136"/>
                <a:gd name="T62" fmla="*/ 0 w 131"/>
                <a:gd name="T63" fmla="*/ 67 h 136"/>
                <a:gd name="T64" fmla="*/ 7 w 131"/>
                <a:gd name="T65" fmla="*/ 79 h 136"/>
                <a:gd name="T66" fmla="*/ 35 w 131"/>
                <a:gd name="T67" fmla="*/ 93 h 136"/>
                <a:gd name="T68" fmla="*/ 39 w 131"/>
                <a:gd name="T69" fmla="*/ 124 h 136"/>
                <a:gd name="T70" fmla="*/ 48 w 131"/>
                <a:gd name="T71" fmla="*/ 135 h 136"/>
                <a:gd name="T72" fmla="*/ 52 w 131"/>
                <a:gd name="T73" fmla="*/ 136 h 136"/>
                <a:gd name="T74" fmla="*/ 62 w 131"/>
                <a:gd name="T75" fmla="*/ 132 h 136"/>
                <a:gd name="T76" fmla="*/ 83 w 131"/>
                <a:gd name="T77" fmla="*/ 110 h 136"/>
                <a:gd name="T78" fmla="*/ 114 w 131"/>
                <a:gd name="T79" fmla="*/ 115 h 136"/>
                <a:gd name="T80" fmla="*/ 116 w 131"/>
                <a:gd name="T81" fmla="*/ 116 h 136"/>
                <a:gd name="T82" fmla="*/ 120 w 131"/>
                <a:gd name="T83" fmla="*/ 115 h 136"/>
                <a:gd name="T84" fmla="*/ 121 w 131"/>
                <a:gd name="T85" fmla="*/ 115 h 136"/>
                <a:gd name="T86" fmla="*/ 127 w 131"/>
                <a:gd name="T87" fmla="*/ 110 h 136"/>
                <a:gd name="T88" fmla="*/ 128 w 131"/>
                <a:gd name="T89" fmla="*/ 96 h 136"/>
                <a:gd name="T90" fmla="*/ 114 w 131"/>
                <a:gd name="T91" fmla="*/ 69 h 136"/>
                <a:gd name="T92" fmla="*/ 129 w 131"/>
                <a:gd name="T93" fmla="*/ 41 h 136"/>
                <a:gd name="T94" fmla="*/ 128 w 131"/>
                <a:gd name="T95" fmla="*/ 27 h 136"/>
                <a:gd name="T96" fmla="*/ 117 w 131"/>
                <a:gd name="T97" fmla="*/ 22 h 136"/>
                <a:gd name="T98" fmla="*/ 115 w 131"/>
                <a:gd name="T99" fmla="*/ 22 h 136"/>
                <a:gd name="T100" fmla="*/ 84 w 131"/>
                <a:gd name="T101" fmla="*/ 27 h 136"/>
                <a:gd name="T102" fmla="*/ 63 w 131"/>
                <a:gd name="T103" fmla="*/ 4 h 136"/>
                <a:gd name="T104" fmla="*/ 53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53" y="12"/>
                  </a:moveTo>
                  <a:cubicBezTo>
                    <a:pt x="54" y="12"/>
                    <a:pt x="54" y="12"/>
                    <a:pt x="54" y="1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8" y="35"/>
                    <a:pt x="118" y="35"/>
                    <a:pt x="118" y="36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8" y="102"/>
                    <a:pt x="118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4"/>
                    <a:pt x="117" y="104"/>
                    <a:pt x="11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3" y="124"/>
                    <a:pt x="52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2" y="67"/>
                    <a:pt x="13" y="67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53" y="0"/>
                  </a:moveTo>
                  <a:cubicBezTo>
                    <a:pt x="52" y="0"/>
                    <a:pt x="51" y="1"/>
                    <a:pt x="49" y="1"/>
                  </a:cubicBezTo>
                  <a:cubicBezTo>
                    <a:pt x="45" y="2"/>
                    <a:pt x="41" y="6"/>
                    <a:pt x="40" y="1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3" y="58"/>
                    <a:pt x="0" y="62"/>
                    <a:pt x="0" y="67"/>
                  </a:cubicBezTo>
                  <a:cubicBezTo>
                    <a:pt x="0" y="72"/>
                    <a:pt x="3" y="77"/>
                    <a:pt x="7" y="79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9"/>
                    <a:pt x="43" y="133"/>
                    <a:pt x="48" y="135"/>
                  </a:cubicBezTo>
                  <a:cubicBezTo>
                    <a:pt x="49" y="135"/>
                    <a:pt x="51" y="136"/>
                    <a:pt x="52" y="136"/>
                  </a:cubicBezTo>
                  <a:cubicBezTo>
                    <a:pt x="56" y="136"/>
                    <a:pt x="59" y="134"/>
                    <a:pt x="62" y="132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6" y="116"/>
                    <a:pt x="116" y="116"/>
                  </a:cubicBezTo>
                  <a:cubicBezTo>
                    <a:pt x="118" y="116"/>
                    <a:pt x="119" y="115"/>
                    <a:pt x="120" y="115"/>
                  </a:cubicBezTo>
                  <a:cubicBezTo>
                    <a:pt x="120" y="115"/>
                    <a:pt x="121" y="115"/>
                    <a:pt x="121" y="115"/>
                  </a:cubicBezTo>
                  <a:cubicBezTo>
                    <a:pt x="123" y="114"/>
                    <a:pt x="125" y="112"/>
                    <a:pt x="127" y="110"/>
                  </a:cubicBezTo>
                  <a:cubicBezTo>
                    <a:pt x="130" y="106"/>
                    <a:pt x="130" y="101"/>
                    <a:pt x="128" y="9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1" y="37"/>
                    <a:pt x="131" y="31"/>
                    <a:pt x="128" y="27"/>
                  </a:cubicBezTo>
                  <a:cubicBezTo>
                    <a:pt x="125" y="24"/>
                    <a:pt x="121" y="22"/>
                    <a:pt x="117" y="22"/>
                  </a:cubicBezTo>
                  <a:cubicBezTo>
                    <a:pt x="117" y="22"/>
                    <a:pt x="116" y="22"/>
                    <a:pt x="115" y="22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yellow star"/>
          <p:cNvGrpSpPr/>
          <p:nvPr/>
        </p:nvGrpSpPr>
        <p:grpSpPr>
          <a:xfrm>
            <a:off x="6429388" y="6215082"/>
            <a:ext cx="433388" cy="420688"/>
            <a:chOff x="92075" y="1617663"/>
            <a:chExt cx="433388" cy="420688"/>
          </a:xfrm>
        </p:grpSpPr>
        <p:sp>
          <p:nvSpPr>
            <p:cNvPr id="155" name="yellow star"/>
            <p:cNvSpPr>
              <a:spLocks/>
            </p:cNvSpPr>
            <p:nvPr/>
          </p:nvSpPr>
          <p:spPr bwMode="auto">
            <a:xfrm>
              <a:off x="114300" y="1636713"/>
              <a:ext cx="388938" cy="382588"/>
            </a:xfrm>
            <a:custGeom>
              <a:avLst/>
              <a:gdLst>
                <a:gd name="T0" fmla="*/ 34 w 123"/>
                <a:gd name="T1" fmla="*/ 121 h 121"/>
                <a:gd name="T2" fmla="*/ 30 w 123"/>
                <a:gd name="T3" fmla="*/ 120 h 121"/>
                <a:gd name="T4" fmla="*/ 27 w 123"/>
                <a:gd name="T5" fmla="*/ 113 h 121"/>
                <a:gd name="T6" fmla="*/ 29 w 123"/>
                <a:gd name="T7" fmla="*/ 79 h 121"/>
                <a:gd name="T8" fmla="*/ 3 w 123"/>
                <a:gd name="T9" fmla="*/ 57 h 121"/>
                <a:gd name="T10" fmla="*/ 0 w 123"/>
                <a:gd name="T11" fmla="*/ 50 h 121"/>
                <a:gd name="T12" fmla="*/ 6 w 123"/>
                <a:gd name="T13" fmla="*/ 45 h 121"/>
                <a:gd name="T14" fmla="*/ 39 w 123"/>
                <a:gd name="T15" fmla="*/ 37 h 121"/>
                <a:gd name="T16" fmla="*/ 51 w 123"/>
                <a:gd name="T17" fmla="*/ 5 h 121"/>
                <a:gd name="T18" fmla="*/ 57 w 123"/>
                <a:gd name="T19" fmla="*/ 0 h 121"/>
                <a:gd name="T20" fmla="*/ 58 w 123"/>
                <a:gd name="T21" fmla="*/ 0 h 121"/>
                <a:gd name="T22" fmla="*/ 64 w 123"/>
                <a:gd name="T23" fmla="*/ 3 h 121"/>
                <a:gd name="T24" fmla="*/ 82 w 123"/>
                <a:gd name="T25" fmla="*/ 33 h 121"/>
                <a:gd name="T26" fmla="*/ 116 w 123"/>
                <a:gd name="T27" fmla="*/ 34 h 121"/>
                <a:gd name="T28" fmla="*/ 122 w 123"/>
                <a:gd name="T29" fmla="*/ 39 h 121"/>
                <a:gd name="T30" fmla="*/ 121 w 123"/>
                <a:gd name="T31" fmla="*/ 46 h 121"/>
                <a:gd name="T32" fmla="*/ 99 w 123"/>
                <a:gd name="T33" fmla="*/ 72 h 121"/>
                <a:gd name="T34" fmla="*/ 108 w 123"/>
                <a:gd name="T35" fmla="*/ 105 h 121"/>
                <a:gd name="T36" fmla="*/ 106 w 123"/>
                <a:gd name="T37" fmla="*/ 113 h 121"/>
                <a:gd name="T38" fmla="*/ 102 w 123"/>
                <a:gd name="T39" fmla="*/ 114 h 121"/>
                <a:gd name="T40" fmla="*/ 101 w 123"/>
                <a:gd name="T41" fmla="*/ 114 h 121"/>
                <a:gd name="T42" fmla="*/ 98 w 123"/>
                <a:gd name="T43" fmla="*/ 114 h 121"/>
                <a:gd name="T44" fmla="*/ 67 w 123"/>
                <a:gd name="T45" fmla="*/ 101 h 121"/>
                <a:gd name="T46" fmla="*/ 38 w 123"/>
                <a:gd name="T47" fmla="*/ 119 h 121"/>
                <a:gd name="T48" fmla="*/ 34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34" y="121"/>
                  </a:moveTo>
                  <a:cubicBezTo>
                    <a:pt x="33" y="121"/>
                    <a:pt x="31" y="120"/>
                    <a:pt x="30" y="120"/>
                  </a:cubicBezTo>
                  <a:cubicBezTo>
                    <a:pt x="28" y="118"/>
                    <a:pt x="27" y="116"/>
                    <a:pt x="27" y="113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5"/>
                    <a:pt x="0" y="53"/>
                    <a:pt x="0" y="50"/>
                  </a:cubicBezTo>
                  <a:cubicBezTo>
                    <a:pt x="1" y="47"/>
                    <a:pt x="3" y="45"/>
                    <a:pt x="6" y="4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2"/>
                    <a:pt x="55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60" y="0"/>
                    <a:pt x="63" y="1"/>
                    <a:pt x="64" y="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9" y="35"/>
                    <a:pt x="121" y="36"/>
                    <a:pt x="122" y="39"/>
                  </a:cubicBezTo>
                  <a:cubicBezTo>
                    <a:pt x="123" y="41"/>
                    <a:pt x="123" y="44"/>
                    <a:pt x="121" y="46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9" y="108"/>
                    <a:pt x="108" y="111"/>
                    <a:pt x="106" y="113"/>
                  </a:cubicBezTo>
                  <a:cubicBezTo>
                    <a:pt x="105" y="114"/>
                    <a:pt x="103" y="114"/>
                    <a:pt x="102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0" y="114"/>
                    <a:pt x="99" y="114"/>
                    <a:pt x="98" y="114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7" y="120"/>
                    <a:pt x="35" y="121"/>
                    <a:pt x="34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star outline"/>
            <p:cNvSpPr>
              <a:spLocks noEditPoints="1"/>
            </p:cNvSpPr>
            <p:nvPr/>
          </p:nvSpPr>
          <p:spPr bwMode="auto">
            <a:xfrm>
              <a:off x="92075" y="1617663"/>
              <a:ext cx="433388" cy="420688"/>
            </a:xfrm>
            <a:custGeom>
              <a:avLst/>
              <a:gdLst>
                <a:gd name="T0" fmla="*/ 65 w 137"/>
                <a:gd name="T1" fmla="*/ 12 h 133"/>
                <a:gd name="T2" fmla="*/ 66 w 137"/>
                <a:gd name="T3" fmla="*/ 13 h 133"/>
                <a:gd name="T4" fmla="*/ 85 w 137"/>
                <a:gd name="T5" fmla="*/ 44 h 133"/>
                <a:gd name="T6" fmla="*/ 123 w 137"/>
                <a:gd name="T7" fmla="*/ 46 h 133"/>
                <a:gd name="T8" fmla="*/ 124 w 137"/>
                <a:gd name="T9" fmla="*/ 47 h 133"/>
                <a:gd name="T10" fmla="*/ 124 w 137"/>
                <a:gd name="T11" fmla="*/ 48 h 133"/>
                <a:gd name="T12" fmla="*/ 99 w 137"/>
                <a:gd name="T13" fmla="*/ 77 h 133"/>
                <a:gd name="T14" fmla="*/ 109 w 137"/>
                <a:gd name="T15" fmla="*/ 113 h 133"/>
                <a:gd name="T16" fmla="*/ 109 w 137"/>
                <a:gd name="T17" fmla="*/ 114 h 133"/>
                <a:gd name="T18" fmla="*/ 108 w 137"/>
                <a:gd name="T19" fmla="*/ 114 h 133"/>
                <a:gd name="T20" fmla="*/ 108 w 137"/>
                <a:gd name="T21" fmla="*/ 114 h 133"/>
                <a:gd name="T22" fmla="*/ 108 w 137"/>
                <a:gd name="T23" fmla="*/ 114 h 133"/>
                <a:gd name="T24" fmla="*/ 73 w 137"/>
                <a:gd name="T25" fmla="*/ 100 h 133"/>
                <a:gd name="T26" fmla="*/ 42 w 137"/>
                <a:gd name="T27" fmla="*/ 120 h 133"/>
                <a:gd name="T28" fmla="*/ 41 w 137"/>
                <a:gd name="T29" fmla="*/ 121 h 133"/>
                <a:gd name="T30" fmla="*/ 40 w 137"/>
                <a:gd name="T31" fmla="*/ 120 h 133"/>
                <a:gd name="T32" fmla="*/ 40 w 137"/>
                <a:gd name="T33" fmla="*/ 119 h 133"/>
                <a:gd name="T34" fmla="*/ 43 w 137"/>
                <a:gd name="T35" fmla="*/ 82 h 133"/>
                <a:gd name="T36" fmla="*/ 14 w 137"/>
                <a:gd name="T37" fmla="*/ 59 h 133"/>
                <a:gd name="T38" fmla="*/ 13 w 137"/>
                <a:gd name="T39" fmla="*/ 57 h 133"/>
                <a:gd name="T40" fmla="*/ 14 w 137"/>
                <a:gd name="T41" fmla="*/ 56 h 133"/>
                <a:gd name="T42" fmla="*/ 50 w 137"/>
                <a:gd name="T43" fmla="*/ 48 h 133"/>
                <a:gd name="T44" fmla="*/ 64 w 137"/>
                <a:gd name="T45" fmla="*/ 13 h 133"/>
                <a:gd name="T46" fmla="*/ 65 w 137"/>
                <a:gd name="T47" fmla="*/ 12 h 133"/>
                <a:gd name="T48" fmla="*/ 65 w 137"/>
                <a:gd name="T49" fmla="*/ 12 h 133"/>
                <a:gd name="T50" fmla="*/ 65 w 137"/>
                <a:gd name="T51" fmla="*/ 0 h 133"/>
                <a:gd name="T52" fmla="*/ 64 w 137"/>
                <a:gd name="T53" fmla="*/ 0 h 133"/>
                <a:gd name="T54" fmla="*/ 53 w 137"/>
                <a:gd name="T55" fmla="*/ 8 h 133"/>
                <a:gd name="T56" fmla="*/ 41 w 137"/>
                <a:gd name="T57" fmla="*/ 38 h 133"/>
                <a:gd name="T58" fmla="*/ 11 w 137"/>
                <a:gd name="T59" fmla="*/ 45 h 133"/>
                <a:gd name="T60" fmla="*/ 1 w 137"/>
                <a:gd name="T61" fmla="*/ 55 h 133"/>
                <a:gd name="T62" fmla="*/ 6 w 137"/>
                <a:gd name="T63" fmla="*/ 68 h 133"/>
                <a:gd name="T64" fmla="*/ 30 w 137"/>
                <a:gd name="T65" fmla="*/ 87 h 133"/>
                <a:gd name="T66" fmla="*/ 28 w 137"/>
                <a:gd name="T67" fmla="*/ 118 h 133"/>
                <a:gd name="T68" fmla="*/ 34 w 137"/>
                <a:gd name="T69" fmla="*/ 131 h 133"/>
                <a:gd name="T70" fmla="*/ 41 w 137"/>
                <a:gd name="T71" fmla="*/ 133 h 133"/>
                <a:gd name="T72" fmla="*/ 48 w 137"/>
                <a:gd name="T73" fmla="*/ 131 h 133"/>
                <a:gd name="T74" fmla="*/ 74 w 137"/>
                <a:gd name="T75" fmla="*/ 114 h 133"/>
                <a:gd name="T76" fmla="*/ 103 w 137"/>
                <a:gd name="T77" fmla="*/ 125 h 133"/>
                <a:gd name="T78" fmla="*/ 108 w 137"/>
                <a:gd name="T79" fmla="*/ 126 h 133"/>
                <a:gd name="T80" fmla="*/ 109 w 137"/>
                <a:gd name="T81" fmla="*/ 126 h 133"/>
                <a:gd name="T82" fmla="*/ 117 w 137"/>
                <a:gd name="T83" fmla="*/ 123 h 133"/>
                <a:gd name="T84" fmla="*/ 121 w 137"/>
                <a:gd name="T85" fmla="*/ 110 h 133"/>
                <a:gd name="T86" fmla="*/ 113 w 137"/>
                <a:gd name="T87" fmla="*/ 80 h 133"/>
                <a:gd name="T88" fmla="*/ 133 w 137"/>
                <a:gd name="T89" fmla="*/ 56 h 133"/>
                <a:gd name="T90" fmla="*/ 135 w 137"/>
                <a:gd name="T91" fmla="*/ 42 h 133"/>
                <a:gd name="T92" fmla="*/ 123 w 137"/>
                <a:gd name="T93" fmla="*/ 34 h 133"/>
                <a:gd name="T94" fmla="*/ 92 w 137"/>
                <a:gd name="T95" fmla="*/ 33 h 133"/>
                <a:gd name="T96" fmla="*/ 76 w 137"/>
                <a:gd name="T97" fmla="*/ 6 h 133"/>
                <a:gd name="T98" fmla="*/ 65 w 137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33">
                  <a:moveTo>
                    <a:pt x="65" y="12"/>
                  </a:moveTo>
                  <a:cubicBezTo>
                    <a:pt x="65" y="12"/>
                    <a:pt x="66" y="12"/>
                    <a:pt x="66" y="1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4" y="47"/>
                    <a:pt x="124" y="47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4"/>
                    <a:pt x="109" y="114"/>
                  </a:cubicBezTo>
                  <a:cubicBezTo>
                    <a:pt x="109" y="114"/>
                    <a:pt x="108" y="114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0" y="120"/>
                  </a:cubicBezTo>
                  <a:cubicBezTo>
                    <a:pt x="40" y="120"/>
                    <a:pt x="40" y="120"/>
                    <a:pt x="40" y="11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58"/>
                    <a:pt x="13" y="58"/>
                    <a:pt x="13" y="57"/>
                  </a:cubicBezTo>
                  <a:cubicBezTo>
                    <a:pt x="13" y="57"/>
                    <a:pt x="14" y="57"/>
                    <a:pt x="14" y="56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2"/>
                    <a:pt x="64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59" y="1"/>
                    <a:pt x="54" y="4"/>
                    <a:pt x="53" y="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6" y="46"/>
                    <a:pt x="3" y="50"/>
                    <a:pt x="1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24"/>
                    <a:pt x="30" y="128"/>
                    <a:pt x="34" y="131"/>
                  </a:cubicBezTo>
                  <a:cubicBezTo>
                    <a:pt x="36" y="132"/>
                    <a:pt x="39" y="133"/>
                    <a:pt x="41" y="133"/>
                  </a:cubicBezTo>
                  <a:cubicBezTo>
                    <a:pt x="43" y="133"/>
                    <a:pt x="46" y="132"/>
                    <a:pt x="48" y="131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5" y="126"/>
                    <a:pt x="106" y="126"/>
                    <a:pt x="108" y="126"/>
                  </a:cubicBezTo>
                  <a:cubicBezTo>
                    <a:pt x="108" y="126"/>
                    <a:pt x="109" y="126"/>
                    <a:pt x="109" y="126"/>
                  </a:cubicBezTo>
                  <a:cubicBezTo>
                    <a:pt x="112" y="126"/>
                    <a:pt x="115" y="125"/>
                    <a:pt x="117" y="123"/>
                  </a:cubicBezTo>
                  <a:cubicBezTo>
                    <a:pt x="120" y="120"/>
                    <a:pt x="122" y="115"/>
                    <a:pt x="121" y="11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6" y="52"/>
                    <a:pt x="137" y="47"/>
                    <a:pt x="135" y="42"/>
                  </a:cubicBezTo>
                  <a:cubicBezTo>
                    <a:pt x="133" y="38"/>
                    <a:pt x="128" y="35"/>
                    <a:pt x="123" y="34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4" y="2"/>
                    <a:pt x="69" y="0"/>
                    <a:pt x="6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" name="orange star"/>
          <p:cNvGrpSpPr/>
          <p:nvPr/>
        </p:nvGrpSpPr>
        <p:grpSpPr>
          <a:xfrm>
            <a:off x="285720" y="5857892"/>
            <a:ext cx="304800" cy="296863"/>
            <a:chOff x="676275" y="3851276"/>
            <a:chExt cx="304800" cy="296863"/>
          </a:xfrm>
        </p:grpSpPr>
        <p:sp>
          <p:nvSpPr>
            <p:cNvPr id="159" name="orange star"/>
            <p:cNvSpPr>
              <a:spLocks/>
            </p:cNvSpPr>
            <p:nvPr/>
          </p:nvSpPr>
          <p:spPr bwMode="auto">
            <a:xfrm>
              <a:off x="695325" y="3870326"/>
              <a:ext cx="263525" cy="258763"/>
            </a:xfrm>
            <a:custGeom>
              <a:avLst/>
              <a:gdLst>
                <a:gd name="T0" fmla="*/ 46 w 83"/>
                <a:gd name="T1" fmla="*/ 82 h 82"/>
                <a:gd name="T2" fmla="*/ 43 w 83"/>
                <a:gd name="T3" fmla="*/ 81 h 82"/>
                <a:gd name="T4" fmla="*/ 40 w 83"/>
                <a:gd name="T5" fmla="*/ 79 h 82"/>
                <a:gd name="T6" fmla="*/ 28 w 83"/>
                <a:gd name="T7" fmla="*/ 62 h 82"/>
                <a:gd name="T8" fmla="*/ 8 w 83"/>
                <a:gd name="T9" fmla="*/ 62 h 82"/>
                <a:gd name="T10" fmla="*/ 1 w 83"/>
                <a:gd name="T11" fmla="*/ 58 h 82"/>
                <a:gd name="T12" fmla="*/ 2 w 83"/>
                <a:gd name="T13" fmla="*/ 51 h 82"/>
                <a:gd name="T14" fmla="*/ 15 w 83"/>
                <a:gd name="T15" fmla="*/ 35 h 82"/>
                <a:gd name="T16" fmla="*/ 8 w 83"/>
                <a:gd name="T17" fmla="*/ 15 h 82"/>
                <a:gd name="T18" fmla="*/ 10 w 83"/>
                <a:gd name="T19" fmla="*/ 8 h 82"/>
                <a:gd name="T20" fmla="*/ 15 w 83"/>
                <a:gd name="T21" fmla="*/ 6 h 82"/>
                <a:gd name="T22" fmla="*/ 17 w 83"/>
                <a:gd name="T23" fmla="*/ 7 h 82"/>
                <a:gd name="T24" fmla="*/ 36 w 83"/>
                <a:gd name="T25" fmla="*/ 13 h 82"/>
                <a:gd name="T26" fmla="*/ 53 w 83"/>
                <a:gd name="T27" fmla="*/ 1 h 82"/>
                <a:gd name="T28" fmla="*/ 57 w 83"/>
                <a:gd name="T29" fmla="*/ 0 h 82"/>
                <a:gd name="T30" fmla="*/ 60 w 83"/>
                <a:gd name="T31" fmla="*/ 1 h 82"/>
                <a:gd name="T32" fmla="*/ 64 w 83"/>
                <a:gd name="T33" fmla="*/ 7 h 82"/>
                <a:gd name="T34" fmla="*/ 63 w 83"/>
                <a:gd name="T35" fmla="*/ 27 h 82"/>
                <a:gd name="T36" fmla="*/ 80 w 83"/>
                <a:gd name="T37" fmla="*/ 40 h 82"/>
                <a:gd name="T38" fmla="*/ 83 w 83"/>
                <a:gd name="T39" fmla="*/ 46 h 82"/>
                <a:gd name="T40" fmla="*/ 78 w 83"/>
                <a:gd name="T41" fmla="*/ 51 h 82"/>
                <a:gd name="T42" fmla="*/ 58 w 83"/>
                <a:gd name="T43" fmla="*/ 57 h 82"/>
                <a:gd name="T44" fmla="*/ 52 w 83"/>
                <a:gd name="T45" fmla="*/ 77 h 82"/>
                <a:gd name="T46" fmla="*/ 47 w 83"/>
                <a:gd name="T47" fmla="*/ 82 h 82"/>
                <a:gd name="T48" fmla="*/ 4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46" y="82"/>
                  </a:moveTo>
                  <a:cubicBezTo>
                    <a:pt x="45" y="82"/>
                    <a:pt x="43" y="82"/>
                    <a:pt x="43" y="81"/>
                  </a:cubicBezTo>
                  <a:cubicBezTo>
                    <a:pt x="42" y="81"/>
                    <a:pt x="41" y="80"/>
                    <a:pt x="40" y="7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5" y="62"/>
                    <a:pt x="3" y="61"/>
                    <a:pt x="1" y="58"/>
                  </a:cubicBezTo>
                  <a:cubicBezTo>
                    <a:pt x="0" y="56"/>
                    <a:pt x="1" y="53"/>
                    <a:pt x="2" y="5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3"/>
                    <a:pt x="8" y="10"/>
                    <a:pt x="10" y="8"/>
                  </a:cubicBezTo>
                  <a:cubicBezTo>
                    <a:pt x="11" y="7"/>
                    <a:pt x="13" y="6"/>
                    <a:pt x="15" y="6"/>
                  </a:cubicBezTo>
                  <a:cubicBezTo>
                    <a:pt x="15" y="6"/>
                    <a:pt x="16" y="6"/>
                    <a:pt x="17" y="7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0"/>
                    <a:pt x="56" y="0"/>
                    <a:pt x="57" y="0"/>
                  </a:cubicBezTo>
                  <a:cubicBezTo>
                    <a:pt x="58" y="0"/>
                    <a:pt x="59" y="0"/>
                    <a:pt x="60" y="1"/>
                  </a:cubicBezTo>
                  <a:cubicBezTo>
                    <a:pt x="62" y="2"/>
                    <a:pt x="64" y="4"/>
                    <a:pt x="64" y="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2" y="41"/>
                    <a:pt x="83" y="44"/>
                    <a:pt x="83" y="46"/>
                  </a:cubicBezTo>
                  <a:cubicBezTo>
                    <a:pt x="82" y="49"/>
                    <a:pt x="81" y="51"/>
                    <a:pt x="78" y="51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1" y="80"/>
                    <a:pt x="49" y="81"/>
                    <a:pt x="47" y="82"/>
                  </a:cubicBezTo>
                  <a:cubicBezTo>
                    <a:pt x="46" y="82"/>
                    <a:pt x="46" y="82"/>
                    <a:pt x="46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star outline"/>
            <p:cNvSpPr>
              <a:spLocks noEditPoints="1"/>
            </p:cNvSpPr>
            <p:nvPr/>
          </p:nvSpPr>
          <p:spPr bwMode="auto">
            <a:xfrm>
              <a:off x="676275" y="3851276"/>
              <a:ext cx="304800" cy="296863"/>
            </a:xfrm>
            <a:custGeom>
              <a:avLst/>
              <a:gdLst>
                <a:gd name="T0" fmla="*/ 63 w 96"/>
                <a:gd name="T1" fmla="*/ 12 h 94"/>
                <a:gd name="T2" fmla="*/ 63 w 96"/>
                <a:gd name="T3" fmla="*/ 12 h 94"/>
                <a:gd name="T4" fmla="*/ 64 w 96"/>
                <a:gd name="T5" fmla="*/ 13 h 94"/>
                <a:gd name="T6" fmla="*/ 63 w 96"/>
                <a:gd name="T7" fmla="*/ 36 h 94"/>
                <a:gd name="T8" fmla="*/ 83 w 96"/>
                <a:gd name="T9" fmla="*/ 50 h 94"/>
                <a:gd name="T10" fmla="*/ 83 w 96"/>
                <a:gd name="T11" fmla="*/ 51 h 94"/>
                <a:gd name="T12" fmla="*/ 82 w 96"/>
                <a:gd name="T13" fmla="*/ 52 h 94"/>
                <a:gd name="T14" fmla="*/ 60 w 96"/>
                <a:gd name="T15" fmla="*/ 59 h 94"/>
                <a:gd name="T16" fmla="*/ 52 w 96"/>
                <a:gd name="T17" fmla="*/ 81 h 94"/>
                <a:gd name="T18" fmla="*/ 52 w 96"/>
                <a:gd name="T19" fmla="*/ 82 h 94"/>
                <a:gd name="T20" fmla="*/ 52 w 96"/>
                <a:gd name="T21" fmla="*/ 82 h 94"/>
                <a:gd name="T22" fmla="*/ 51 w 96"/>
                <a:gd name="T23" fmla="*/ 82 h 94"/>
                <a:gd name="T24" fmla="*/ 51 w 96"/>
                <a:gd name="T25" fmla="*/ 82 h 94"/>
                <a:gd name="T26" fmla="*/ 37 w 96"/>
                <a:gd name="T27" fmla="*/ 62 h 94"/>
                <a:gd name="T28" fmla="*/ 14 w 96"/>
                <a:gd name="T29" fmla="*/ 62 h 94"/>
                <a:gd name="T30" fmla="*/ 13 w 96"/>
                <a:gd name="T31" fmla="*/ 62 h 94"/>
                <a:gd name="T32" fmla="*/ 13 w 96"/>
                <a:gd name="T33" fmla="*/ 61 h 94"/>
                <a:gd name="T34" fmla="*/ 27 w 96"/>
                <a:gd name="T35" fmla="*/ 42 h 94"/>
                <a:gd name="T36" fmla="*/ 20 w 96"/>
                <a:gd name="T37" fmla="*/ 19 h 94"/>
                <a:gd name="T38" fmla="*/ 20 w 96"/>
                <a:gd name="T39" fmla="*/ 19 h 94"/>
                <a:gd name="T40" fmla="*/ 21 w 96"/>
                <a:gd name="T41" fmla="*/ 18 h 94"/>
                <a:gd name="T42" fmla="*/ 21 w 96"/>
                <a:gd name="T43" fmla="*/ 18 h 94"/>
                <a:gd name="T44" fmla="*/ 43 w 96"/>
                <a:gd name="T45" fmla="*/ 26 h 94"/>
                <a:gd name="T46" fmla="*/ 62 w 96"/>
                <a:gd name="T47" fmla="*/ 12 h 94"/>
                <a:gd name="T48" fmla="*/ 63 w 96"/>
                <a:gd name="T49" fmla="*/ 12 h 94"/>
                <a:gd name="T50" fmla="*/ 63 w 96"/>
                <a:gd name="T51" fmla="*/ 0 h 94"/>
                <a:gd name="T52" fmla="*/ 55 w 96"/>
                <a:gd name="T53" fmla="*/ 2 h 94"/>
                <a:gd name="T54" fmla="*/ 41 w 96"/>
                <a:gd name="T55" fmla="*/ 13 h 94"/>
                <a:gd name="T56" fmla="*/ 25 w 96"/>
                <a:gd name="T57" fmla="*/ 7 h 94"/>
                <a:gd name="T58" fmla="*/ 21 w 96"/>
                <a:gd name="T59" fmla="*/ 6 h 94"/>
                <a:gd name="T60" fmla="*/ 12 w 96"/>
                <a:gd name="T61" fmla="*/ 10 h 94"/>
                <a:gd name="T62" fmla="*/ 8 w 96"/>
                <a:gd name="T63" fmla="*/ 23 h 94"/>
                <a:gd name="T64" fmla="*/ 14 w 96"/>
                <a:gd name="T65" fmla="*/ 40 h 94"/>
                <a:gd name="T66" fmla="*/ 3 w 96"/>
                <a:gd name="T67" fmla="*/ 54 h 94"/>
                <a:gd name="T68" fmla="*/ 2 w 96"/>
                <a:gd name="T69" fmla="*/ 67 h 94"/>
                <a:gd name="T70" fmla="*/ 14 w 96"/>
                <a:gd name="T71" fmla="*/ 74 h 94"/>
                <a:gd name="T72" fmla="*/ 31 w 96"/>
                <a:gd name="T73" fmla="*/ 74 h 94"/>
                <a:gd name="T74" fmla="*/ 41 w 96"/>
                <a:gd name="T75" fmla="*/ 88 h 94"/>
                <a:gd name="T76" fmla="*/ 46 w 96"/>
                <a:gd name="T77" fmla="*/ 92 h 94"/>
                <a:gd name="T78" fmla="*/ 52 w 96"/>
                <a:gd name="T79" fmla="*/ 94 h 94"/>
                <a:gd name="T80" fmla="*/ 54 w 96"/>
                <a:gd name="T81" fmla="*/ 94 h 94"/>
                <a:gd name="T82" fmla="*/ 54 w 96"/>
                <a:gd name="T83" fmla="*/ 94 h 94"/>
                <a:gd name="T84" fmla="*/ 64 w 96"/>
                <a:gd name="T85" fmla="*/ 85 h 94"/>
                <a:gd name="T86" fmla="*/ 69 w 96"/>
                <a:gd name="T87" fmla="*/ 68 h 94"/>
                <a:gd name="T88" fmla="*/ 86 w 96"/>
                <a:gd name="T89" fmla="*/ 63 h 94"/>
                <a:gd name="T90" fmla="*/ 95 w 96"/>
                <a:gd name="T91" fmla="*/ 53 h 94"/>
                <a:gd name="T92" fmla="*/ 90 w 96"/>
                <a:gd name="T93" fmla="*/ 41 h 94"/>
                <a:gd name="T94" fmla="*/ 75 w 96"/>
                <a:gd name="T95" fmla="*/ 30 h 94"/>
                <a:gd name="T96" fmla="*/ 76 w 96"/>
                <a:gd name="T97" fmla="*/ 13 h 94"/>
                <a:gd name="T98" fmla="*/ 69 w 96"/>
                <a:gd name="T99" fmla="*/ 1 h 94"/>
                <a:gd name="T100" fmla="*/ 69 w 96"/>
                <a:gd name="T101" fmla="*/ 1 h 94"/>
                <a:gd name="T102" fmla="*/ 63 w 96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94">
                  <a:moveTo>
                    <a:pt x="63" y="12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64" y="12"/>
                    <a:pt x="64" y="12"/>
                    <a:pt x="64" y="13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3" y="52"/>
                    <a:pt x="82" y="5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3" y="12"/>
                    <a:pt x="63" y="12"/>
                    <a:pt x="63" y="12"/>
                  </a:cubicBezTo>
                  <a:moveTo>
                    <a:pt x="63" y="0"/>
                  </a:moveTo>
                  <a:cubicBezTo>
                    <a:pt x="60" y="0"/>
                    <a:pt x="58" y="1"/>
                    <a:pt x="55" y="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7"/>
                    <a:pt x="22" y="6"/>
                    <a:pt x="21" y="6"/>
                  </a:cubicBezTo>
                  <a:cubicBezTo>
                    <a:pt x="17" y="6"/>
                    <a:pt x="14" y="8"/>
                    <a:pt x="12" y="10"/>
                  </a:cubicBezTo>
                  <a:cubicBezTo>
                    <a:pt x="8" y="13"/>
                    <a:pt x="7" y="19"/>
                    <a:pt x="8" y="23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0" y="58"/>
                    <a:pt x="0" y="63"/>
                    <a:pt x="2" y="67"/>
                  </a:cubicBezTo>
                  <a:cubicBezTo>
                    <a:pt x="4" y="71"/>
                    <a:pt x="9" y="74"/>
                    <a:pt x="14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90"/>
                    <a:pt x="44" y="91"/>
                    <a:pt x="46" y="92"/>
                  </a:cubicBezTo>
                  <a:cubicBezTo>
                    <a:pt x="48" y="93"/>
                    <a:pt x="50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8" y="93"/>
                    <a:pt x="62" y="90"/>
                    <a:pt x="64" y="85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91" y="62"/>
                    <a:pt x="94" y="58"/>
                    <a:pt x="95" y="53"/>
                  </a:cubicBezTo>
                  <a:cubicBezTo>
                    <a:pt x="96" y="48"/>
                    <a:pt x="94" y="43"/>
                    <a:pt x="90" y="4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8"/>
                    <a:pt x="73" y="4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0"/>
                    <a:pt x="65" y="0"/>
                    <a:pt x="6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" name="pink star"/>
          <p:cNvGrpSpPr/>
          <p:nvPr/>
        </p:nvGrpSpPr>
        <p:grpSpPr>
          <a:xfrm>
            <a:off x="88900" y="1046163"/>
            <a:ext cx="300038" cy="296863"/>
            <a:chOff x="88900" y="1046163"/>
            <a:chExt cx="300038" cy="296863"/>
          </a:xfrm>
        </p:grpSpPr>
        <p:sp>
          <p:nvSpPr>
            <p:cNvPr id="161" name="pink star"/>
            <p:cNvSpPr>
              <a:spLocks/>
            </p:cNvSpPr>
            <p:nvPr/>
          </p:nvSpPr>
          <p:spPr bwMode="auto">
            <a:xfrm>
              <a:off x="107950" y="1065213"/>
              <a:ext cx="261938" cy="258763"/>
            </a:xfrm>
            <a:custGeom>
              <a:avLst/>
              <a:gdLst>
                <a:gd name="T0" fmla="*/ 46 w 83"/>
                <a:gd name="T1" fmla="*/ 82 h 82"/>
                <a:gd name="T2" fmla="*/ 42 w 83"/>
                <a:gd name="T3" fmla="*/ 82 h 82"/>
                <a:gd name="T4" fmla="*/ 40 w 83"/>
                <a:gd name="T5" fmla="*/ 79 h 82"/>
                <a:gd name="T6" fmla="*/ 28 w 83"/>
                <a:gd name="T7" fmla="*/ 62 h 82"/>
                <a:gd name="T8" fmla="*/ 7 w 83"/>
                <a:gd name="T9" fmla="*/ 63 h 82"/>
                <a:gd name="T10" fmla="*/ 1 w 83"/>
                <a:gd name="T11" fmla="*/ 59 h 82"/>
                <a:gd name="T12" fmla="*/ 2 w 83"/>
                <a:gd name="T13" fmla="*/ 52 h 82"/>
                <a:gd name="T14" fmla="*/ 15 w 83"/>
                <a:gd name="T15" fmla="*/ 35 h 82"/>
                <a:gd name="T16" fmla="*/ 8 w 83"/>
                <a:gd name="T17" fmla="*/ 16 h 82"/>
                <a:gd name="T18" fmla="*/ 10 w 83"/>
                <a:gd name="T19" fmla="*/ 9 h 82"/>
                <a:gd name="T20" fmla="*/ 14 w 83"/>
                <a:gd name="T21" fmla="*/ 7 h 82"/>
                <a:gd name="T22" fmla="*/ 17 w 83"/>
                <a:gd name="T23" fmla="*/ 7 h 82"/>
                <a:gd name="T24" fmla="*/ 36 w 83"/>
                <a:gd name="T25" fmla="*/ 14 h 82"/>
                <a:gd name="T26" fmla="*/ 53 w 83"/>
                <a:gd name="T27" fmla="*/ 2 h 82"/>
                <a:gd name="T28" fmla="*/ 57 w 83"/>
                <a:gd name="T29" fmla="*/ 0 h 82"/>
                <a:gd name="T30" fmla="*/ 60 w 83"/>
                <a:gd name="T31" fmla="*/ 1 h 82"/>
                <a:gd name="T32" fmla="*/ 64 w 83"/>
                <a:gd name="T33" fmla="*/ 7 h 82"/>
                <a:gd name="T34" fmla="*/ 63 w 83"/>
                <a:gd name="T35" fmla="*/ 28 h 82"/>
                <a:gd name="T36" fmla="*/ 80 w 83"/>
                <a:gd name="T37" fmla="*/ 40 h 82"/>
                <a:gd name="T38" fmla="*/ 83 w 83"/>
                <a:gd name="T39" fmla="*/ 47 h 82"/>
                <a:gd name="T40" fmla="*/ 78 w 83"/>
                <a:gd name="T41" fmla="*/ 52 h 82"/>
                <a:gd name="T42" fmla="*/ 58 w 83"/>
                <a:gd name="T43" fmla="*/ 58 h 82"/>
                <a:gd name="T44" fmla="*/ 52 w 83"/>
                <a:gd name="T45" fmla="*/ 78 h 82"/>
                <a:gd name="T46" fmla="*/ 47 w 83"/>
                <a:gd name="T47" fmla="*/ 82 h 82"/>
                <a:gd name="T48" fmla="*/ 4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46" y="82"/>
                  </a:moveTo>
                  <a:cubicBezTo>
                    <a:pt x="45" y="82"/>
                    <a:pt x="43" y="82"/>
                    <a:pt x="42" y="82"/>
                  </a:cubicBezTo>
                  <a:cubicBezTo>
                    <a:pt x="42" y="81"/>
                    <a:pt x="40" y="80"/>
                    <a:pt x="40" y="7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5" y="63"/>
                    <a:pt x="3" y="61"/>
                    <a:pt x="1" y="59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3"/>
                    <a:pt x="8" y="10"/>
                    <a:pt x="10" y="9"/>
                  </a:cubicBezTo>
                  <a:cubicBezTo>
                    <a:pt x="11" y="7"/>
                    <a:pt x="13" y="7"/>
                    <a:pt x="14" y="7"/>
                  </a:cubicBezTo>
                  <a:cubicBezTo>
                    <a:pt x="15" y="7"/>
                    <a:pt x="16" y="7"/>
                    <a:pt x="17" y="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1"/>
                    <a:pt x="55" y="0"/>
                    <a:pt x="57" y="0"/>
                  </a:cubicBezTo>
                  <a:cubicBezTo>
                    <a:pt x="58" y="0"/>
                    <a:pt x="59" y="1"/>
                    <a:pt x="60" y="1"/>
                  </a:cubicBezTo>
                  <a:cubicBezTo>
                    <a:pt x="62" y="2"/>
                    <a:pt x="64" y="5"/>
                    <a:pt x="64" y="7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2" y="41"/>
                    <a:pt x="83" y="44"/>
                    <a:pt x="83" y="47"/>
                  </a:cubicBezTo>
                  <a:cubicBezTo>
                    <a:pt x="82" y="49"/>
                    <a:pt x="80" y="51"/>
                    <a:pt x="78" y="52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2"/>
                  </a:cubicBezTo>
                  <a:cubicBezTo>
                    <a:pt x="46" y="82"/>
                    <a:pt x="46" y="82"/>
                    <a:pt x="46" y="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star outline"/>
            <p:cNvSpPr>
              <a:spLocks noEditPoints="1"/>
            </p:cNvSpPr>
            <p:nvPr/>
          </p:nvSpPr>
          <p:spPr bwMode="auto">
            <a:xfrm>
              <a:off x="88900" y="1046163"/>
              <a:ext cx="300038" cy="296863"/>
            </a:xfrm>
            <a:custGeom>
              <a:avLst/>
              <a:gdLst>
                <a:gd name="T0" fmla="*/ 63 w 95"/>
                <a:gd name="T1" fmla="*/ 12 h 94"/>
                <a:gd name="T2" fmla="*/ 63 w 95"/>
                <a:gd name="T3" fmla="*/ 12 h 94"/>
                <a:gd name="T4" fmla="*/ 64 w 95"/>
                <a:gd name="T5" fmla="*/ 13 h 94"/>
                <a:gd name="T6" fmla="*/ 63 w 95"/>
                <a:gd name="T7" fmla="*/ 37 h 94"/>
                <a:gd name="T8" fmla="*/ 82 w 95"/>
                <a:gd name="T9" fmla="*/ 51 h 94"/>
                <a:gd name="T10" fmla="*/ 83 w 95"/>
                <a:gd name="T11" fmla="*/ 52 h 94"/>
                <a:gd name="T12" fmla="*/ 82 w 95"/>
                <a:gd name="T13" fmla="*/ 52 h 94"/>
                <a:gd name="T14" fmla="*/ 59 w 95"/>
                <a:gd name="T15" fmla="*/ 59 h 94"/>
                <a:gd name="T16" fmla="*/ 52 w 95"/>
                <a:gd name="T17" fmla="*/ 82 h 94"/>
                <a:gd name="T18" fmla="*/ 52 w 95"/>
                <a:gd name="T19" fmla="*/ 82 h 94"/>
                <a:gd name="T20" fmla="*/ 52 w 95"/>
                <a:gd name="T21" fmla="*/ 82 h 94"/>
                <a:gd name="T22" fmla="*/ 51 w 95"/>
                <a:gd name="T23" fmla="*/ 82 h 94"/>
                <a:gd name="T24" fmla="*/ 51 w 95"/>
                <a:gd name="T25" fmla="*/ 82 h 94"/>
                <a:gd name="T26" fmla="*/ 37 w 95"/>
                <a:gd name="T27" fmla="*/ 62 h 94"/>
                <a:gd name="T28" fmla="*/ 13 w 95"/>
                <a:gd name="T29" fmla="*/ 63 h 94"/>
                <a:gd name="T30" fmla="*/ 13 w 95"/>
                <a:gd name="T31" fmla="*/ 63 h 94"/>
                <a:gd name="T32" fmla="*/ 13 w 95"/>
                <a:gd name="T33" fmla="*/ 62 h 94"/>
                <a:gd name="T34" fmla="*/ 13 w 95"/>
                <a:gd name="T35" fmla="*/ 61 h 94"/>
                <a:gd name="T36" fmla="*/ 27 w 95"/>
                <a:gd name="T37" fmla="*/ 42 h 94"/>
                <a:gd name="T38" fmla="*/ 20 w 95"/>
                <a:gd name="T39" fmla="*/ 20 h 94"/>
                <a:gd name="T40" fmla="*/ 20 w 95"/>
                <a:gd name="T41" fmla="*/ 19 h 94"/>
                <a:gd name="T42" fmla="*/ 20 w 95"/>
                <a:gd name="T43" fmla="*/ 19 h 94"/>
                <a:gd name="T44" fmla="*/ 21 w 95"/>
                <a:gd name="T45" fmla="*/ 19 h 94"/>
                <a:gd name="T46" fmla="*/ 43 w 95"/>
                <a:gd name="T47" fmla="*/ 27 h 94"/>
                <a:gd name="T48" fmla="*/ 62 w 95"/>
                <a:gd name="T49" fmla="*/ 12 h 94"/>
                <a:gd name="T50" fmla="*/ 63 w 95"/>
                <a:gd name="T51" fmla="*/ 12 h 94"/>
                <a:gd name="T52" fmla="*/ 63 w 95"/>
                <a:gd name="T53" fmla="*/ 0 h 94"/>
                <a:gd name="T54" fmla="*/ 55 w 95"/>
                <a:gd name="T55" fmla="*/ 3 h 94"/>
                <a:gd name="T56" fmla="*/ 41 w 95"/>
                <a:gd name="T57" fmla="*/ 13 h 94"/>
                <a:gd name="T58" fmla="*/ 25 w 95"/>
                <a:gd name="T59" fmla="*/ 7 h 94"/>
                <a:gd name="T60" fmla="*/ 20 w 95"/>
                <a:gd name="T61" fmla="*/ 7 h 94"/>
                <a:gd name="T62" fmla="*/ 11 w 95"/>
                <a:gd name="T63" fmla="*/ 10 h 94"/>
                <a:gd name="T64" fmla="*/ 8 w 95"/>
                <a:gd name="T65" fmla="*/ 24 h 94"/>
                <a:gd name="T66" fmla="*/ 14 w 95"/>
                <a:gd name="T67" fmla="*/ 40 h 94"/>
                <a:gd name="T68" fmla="*/ 3 w 95"/>
                <a:gd name="T69" fmla="*/ 54 h 94"/>
                <a:gd name="T70" fmla="*/ 2 w 95"/>
                <a:gd name="T71" fmla="*/ 68 h 94"/>
                <a:gd name="T72" fmla="*/ 13 w 95"/>
                <a:gd name="T73" fmla="*/ 75 h 94"/>
                <a:gd name="T74" fmla="*/ 31 w 95"/>
                <a:gd name="T75" fmla="*/ 74 h 94"/>
                <a:gd name="T76" fmla="*/ 41 w 95"/>
                <a:gd name="T77" fmla="*/ 89 h 94"/>
                <a:gd name="T78" fmla="*/ 46 w 95"/>
                <a:gd name="T79" fmla="*/ 93 h 94"/>
                <a:gd name="T80" fmla="*/ 52 w 95"/>
                <a:gd name="T81" fmla="*/ 94 h 94"/>
                <a:gd name="T82" fmla="*/ 53 w 95"/>
                <a:gd name="T83" fmla="*/ 94 h 94"/>
                <a:gd name="T84" fmla="*/ 64 w 95"/>
                <a:gd name="T85" fmla="*/ 85 h 94"/>
                <a:gd name="T86" fmla="*/ 69 w 95"/>
                <a:gd name="T87" fmla="*/ 69 h 94"/>
                <a:gd name="T88" fmla="*/ 86 w 95"/>
                <a:gd name="T89" fmla="*/ 64 h 94"/>
                <a:gd name="T90" fmla="*/ 95 w 95"/>
                <a:gd name="T91" fmla="*/ 53 h 94"/>
                <a:gd name="T92" fmla="*/ 89 w 95"/>
                <a:gd name="T93" fmla="*/ 41 h 94"/>
                <a:gd name="T94" fmla="*/ 75 w 95"/>
                <a:gd name="T95" fmla="*/ 31 h 94"/>
                <a:gd name="T96" fmla="*/ 76 w 95"/>
                <a:gd name="T97" fmla="*/ 13 h 94"/>
                <a:gd name="T98" fmla="*/ 69 w 95"/>
                <a:gd name="T99" fmla="*/ 2 h 94"/>
                <a:gd name="T100" fmla="*/ 63 w 95"/>
                <a:gd name="T10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94">
                  <a:moveTo>
                    <a:pt x="63" y="12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63" y="13"/>
                    <a:pt x="64" y="13"/>
                    <a:pt x="64" y="13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3" y="51"/>
                    <a:pt x="83" y="51"/>
                    <a:pt x="83" y="52"/>
                  </a:cubicBezTo>
                  <a:cubicBezTo>
                    <a:pt x="83" y="52"/>
                    <a:pt x="83" y="52"/>
                    <a:pt x="82" y="5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2"/>
                    <a:pt x="13" y="62"/>
                  </a:cubicBezTo>
                  <a:cubicBezTo>
                    <a:pt x="13" y="62"/>
                    <a:pt x="13" y="62"/>
                    <a:pt x="13" y="6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3" y="12"/>
                  </a:cubicBezTo>
                  <a:moveTo>
                    <a:pt x="63" y="0"/>
                  </a:moveTo>
                  <a:cubicBezTo>
                    <a:pt x="60" y="0"/>
                    <a:pt x="57" y="1"/>
                    <a:pt x="55" y="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7"/>
                    <a:pt x="22" y="7"/>
                    <a:pt x="20" y="7"/>
                  </a:cubicBezTo>
                  <a:cubicBezTo>
                    <a:pt x="17" y="7"/>
                    <a:pt x="14" y="8"/>
                    <a:pt x="11" y="10"/>
                  </a:cubicBezTo>
                  <a:cubicBezTo>
                    <a:pt x="8" y="14"/>
                    <a:pt x="7" y="19"/>
                    <a:pt x="8" y="2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0" y="58"/>
                    <a:pt x="0" y="63"/>
                    <a:pt x="2" y="68"/>
                  </a:cubicBezTo>
                  <a:cubicBezTo>
                    <a:pt x="4" y="72"/>
                    <a:pt x="9" y="75"/>
                    <a:pt x="13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2" y="91"/>
                    <a:pt x="44" y="92"/>
                    <a:pt x="46" y="93"/>
                  </a:cubicBezTo>
                  <a:cubicBezTo>
                    <a:pt x="48" y="94"/>
                    <a:pt x="50" y="94"/>
                    <a:pt x="52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8" y="93"/>
                    <a:pt x="62" y="90"/>
                    <a:pt x="64" y="85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90" y="62"/>
                    <a:pt x="94" y="58"/>
                    <a:pt x="95" y="53"/>
                  </a:cubicBezTo>
                  <a:cubicBezTo>
                    <a:pt x="95" y="49"/>
                    <a:pt x="93" y="44"/>
                    <a:pt x="89" y="4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9"/>
                    <a:pt x="73" y="4"/>
                    <a:pt x="69" y="2"/>
                  </a:cubicBezTo>
                  <a:cubicBezTo>
                    <a:pt x="67" y="1"/>
                    <a:pt x="65" y="0"/>
                    <a:pt x="6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blue star"/>
          <p:cNvGrpSpPr/>
          <p:nvPr/>
        </p:nvGrpSpPr>
        <p:grpSpPr>
          <a:xfrm>
            <a:off x="8286776" y="3786190"/>
            <a:ext cx="414338" cy="430213"/>
            <a:chOff x="8120063" y="3159126"/>
            <a:chExt cx="414338" cy="430213"/>
          </a:xfrm>
        </p:grpSpPr>
        <p:sp>
          <p:nvSpPr>
            <p:cNvPr id="172" name="blue star"/>
            <p:cNvSpPr>
              <a:spLocks/>
            </p:cNvSpPr>
            <p:nvPr/>
          </p:nvSpPr>
          <p:spPr bwMode="auto">
            <a:xfrm>
              <a:off x="8139113" y="3178176"/>
              <a:ext cx="376238" cy="392113"/>
            </a:xfrm>
            <a:custGeom>
              <a:avLst/>
              <a:gdLst>
                <a:gd name="T0" fmla="*/ 72 w 119"/>
                <a:gd name="T1" fmla="*/ 124 h 124"/>
                <a:gd name="T2" fmla="*/ 66 w 119"/>
                <a:gd name="T3" fmla="*/ 121 h 124"/>
                <a:gd name="T4" fmla="*/ 43 w 119"/>
                <a:gd name="T5" fmla="*/ 97 h 124"/>
                <a:gd name="T6" fmla="*/ 9 w 119"/>
                <a:gd name="T7" fmla="*/ 102 h 124"/>
                <a:gd name="T8" fmla="*/ 8 w 119"/>
                <a:gd name="T9" fmla="*/ 102 h 124"/>
                <a:gd name="T10" fmla="*/ 2 w 119"/>
                <a:gd name="T11" fmla="*/ 99 h 124"/>
                <a:gd name="T12" fmla="*/ 1 w 119"/>
                <a:gd name="T13" fmla="*/ 92 h 124"/>
                <a:gd name="T14" fmla="*/ 18 w 119"/>
                <a:gd name="T15" fmla="*/ 61 h 124"/>
                <a:gd name="T16" fmla="*/ 2 w 119"/>
                <a:gd name="T17" fmla="*/ 31 h 124"/>
                <a:gd name="T18" fmla="*/ 3 w 119"/>
                <a:gd name="T19" fmla="*/ 23 h 124"/>
                <a:gd name="T20" fmla="*/ 6 w 119"/>
                <a:gd name="T21" fmla="*/ 21 h 124"/>
                <a:gd name="T22" fmla="*/ 8 w 119"/>
                <a:gd name="T23" fmla="*/ 20 h 124"/>
                <a:gd name="T24" fmla="*/ 10 w 119"/>
                <a:gd name="T25" fmla="*/ 21 h 124"/>
                <a:gd name="T26" fmla="*/ 43 w 119"/>
                <a:gd name="T27" fmla="*/ 27 h 124"/>
                <a:gd name="T28" fmla="*/ 68 w 119"/>
                <a:gd name="T29" fmla="*/ 2 h 124"/>
                <a:gd name="T30" fmla="*/ 73 w 119"/>
                <a:gd name="T31" fmla="*/ 0 h 124"/>
                <a:gd name="T32" fmla="*/ 75 w 119"/>
                <a:gd name="T33" fmla="*/ 1 h 124"/>
                <a:gd name="T34" fmla="*/ 80 w 119"/>
                <a:gd name="T35" fmla="*/ 7 h 124"/>
                <a:gd name="T36" fmla="*/ 84 w 119"/>
                <a:gd name="T37" fmla="*/ 41 h 124"/>
                <a:gd name="T38" fmla="*/ 115 w 119"/>
                <a:gd name="T39" fmla="*/ 56 h 124"/>
                <a:gd name="T40" fmla="*/ 119 w 119"/>
                <a:gd name="T41" fmla="*/ 62 h 124"/>
                <a:gd name="T42" fmla="*/ 115 w 119"/>
                <a:gd name="T43" fmla="*/ 69 h 124"/>
                <a:gd name="T44" fmla="*/ 84 w 119"/>
                <a:gd name="T45" fmla="*/ 84 h 124"/>
                <a:gd name="T46" fmla="*/ 79 w 119"/>
                <a:gd name="T47" fmla="*/ 118 h 124"/>
                <a:gd name="T48" fmla="*/ 74 w 119"/>
                <a:gd name="T49" fmla="*/ 123 h 124"/>
                <a:gd name="T50" fmla="*/ 72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72" y="124"/>
                  </a:moveTo>
                  <a:cubicBezTo>
                    <a:pt x="70" y="124"/>
                    <a:pt x="68" y="123"/>
                    <a:pt x="66" y="121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8" y="102"/>
                    <a:pt x="8" y="102"/>
                  </a:cubicBezTo>
                  <a:cubicBezTo>
                    <a:pt x="5" y="102"/>
                    <a:pt x="3" y="101"/>
                    <a:pt x="2" y="99"/>
                  </a:cubicBezTo>
                  <a:cubicBezTo>
                    <a:pt x="0" y="97"/>
                    <a:pt x="0" y="94"/>
                    <a:pt x="1" y="9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6"/>
                    <a:pt x="3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21"/>
                    <a:pt x="8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71" y="0"/>
                    <a:pt x="73" y="0"/>
                  </a:cubicBezTo>
                  <a:cubicBezTo>
                    <a:pt x="73" y="0"/>
                    <a:pt x="74" y="1"/>
                    <a:pt x="75" y="1"/>
                  </a:cubicBezTo>
                  <a:cubicBezTo>
                    <a:pt x="78" y="2"/>
                    <a:pt x="79" y="4"/>
                    <a:pt x="80" y="7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7" y="57"/>
                    <a:pt x="119" y="60"/>
                    <a:pt x="119" y="62"/>
                  </a:cubicBezTo>
                  <a:cubicBezTo>
                    <a:pt x="119" y="65"/>
                    <a:pt x="117" y="68"/>
                    <a:pt x="115" y="69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8" y="120"/>
                    <a:pt x="76" y="122"/>
                    <a:pt x="74" y="123"/>
                  </a:cubicBezTo>
                  <a:cubicBezTo>
                    <a:pt x="73" y="123"/>
                    <a:pt x="72" y="124"/>
                    <a:pt x="72" y="1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star outline"/>
            <p:cNvSpPr>
              <a:spLocks noEditPoints="1"/>
            </p:cNvSpPr>
            <p:nvPr/>
          </p:nvSpPr>
          <p:spPr bwMode="auto">
            <a:xfrm>
              <a:off x="8120063" y="3159126"/>
              <a:ext cx="414338" cy="430213"/>
            </a:xfrm>
            <a:custGeom>
              <a:avLst/>
              <a:gdLst>
                <a:gd name="T0" fmla="*/ 79 w 131"/>
                <a:gd name="T1" fmla="*/ 12 h 136"/>
                <a:gd name="T2" fmla="*/ 79 w 131"/>
                <a:gd name="T3" fmla="*/ 12 h 136"/>
                <a:gd name="T4" fmla="*/ 80 w 131"/>
                <a:gd name="T5" fmla="*/ 13 h 136"/>
                <a:gd name="T6" fmla="*/ 85 w 131"/>
                <a:gd name="T7" fmla="*/ 50 h 136"/>
                <a:gd name="T8" fmla="*/ 118 w 131"/>
                <a:gd name="T9" fmla="*/ 67 h 136"/>
                <a:gd name="T10" fmla="*/ 119 w 131"/>
                <a:gd name="T11" fmla="*/ 68 h 136"/>
                <a:gd name="T12" fmla="*/ 118 w 131"/>
                <a:gd name="T13" fmla="*/ 69 h 136"/>
                <a:gd name="T14" fmla="*/ 84 w 131"/>
                <a:gd name="T15" fmla="*/ 86 h 136"/>
                <a:gd name="T16" fmla="*/ 79 w 131"/>
                <a:gd name="T17" fmla="*/ 123 h 136"/>
                <a:gd name="T18" fmla="*/ 78 w 131"/>
                <a:gd name="T19" fmla="*/ 124 h 136"/>
                <a:gd name="T20" fmla="*/ 78 w 131"/>
                <a:gd name="T21" fmla="*/ 124 h 136"/>
                <a:gd name="T22" fmla="*/ 77 w 131"/>
                <a:gd name="T23" fmla="*/ 123 h 136"/>
                <a:gd name="T24" fmla="*/ 51 w 131"/>
                <a:gd name="T25" fmla="*/ 96 h 136"/>
                <a:gd name="T26" fmla="*/ 14 w 131"/>
                <a:gd name="T27" fmla="*/ 102 h 136"/>
                <a:gd name="T28" fmla="*/ 14 w 131"/>
                <a:gd name="T29" fmla="*/ 102 h 136"/>
                <a:gd name="T30" fmla="*/ 13 w 131"/>
                <a:gd name="T31" fmla="*/ 102 h 136"/>
                <a:gd name="T32" fmla="*/ 13 w 131"/>
                <a:gd name="T33" fmla="*/ 100 h 136"/>
                <a:gd name="T34" fmla="*/ 30 w 131"/>
                <a:gd name="T35" fmla="*/ 67 h 136"/>
                <a:gd name="T36" fmla="*/ 13 w 131"/>
                <a:gd name="T37" fmla="*/ 34 h 136"/>
                <a:gd name="T38" fmla="*/ 14 w 131"/>
                <a:gd name="T39" fmla="*/ 33 h 136"/>
                <a:gd name="T40" fmla="*/ 14 w 131"/>
                <a:gd name="T41" fmla="*/ 33 h 136"/>
                <a:gd name="T42" fmla="*/ 14 w 131"/>
                <a:gd name="T43" fmla="*/ 32 h 136"/>
                <a:gd name="T44" fmla="*/ 15 w 131"/>
                <a:gd name="T45" fmla="*/ 33 h 136"/>
                <a:gd name="T46" fmla="*/ 51 w 131"/>
                <a:gd name="T47" fmla="*/ 39 h 136"/>
                <a:gd name="T48" fmla="*/ 78 w 131"/>
                <a:gd name="T49" fmla="*/ 13 h 136"/>
                <a:gd name="T50" fmla="*/ 79 w 131"/>
                <a:gd name="T51" fmla="*/ 12 h 136"/>
                <a:gd name="T52" fmla="*/ 79 w 131"/>
                <a:gd name="T53" fmla="*/ 0 h 136"/>
                <a:gd name="T54" fmla="*/ 69 w 131"/>
                <a:gd name="T55" fmla="*/ 4 h 136"/>
                <a:gd name="T56" fmla="*/ 47 w 131"/>
                <a:gd name="T57" fmla="*/ 26 h 136"/>
                <a:gd name="T58" fmla="*/ 17 w 131"/>
                <a:gd name="T59" fmla="*/ 21 h 136"/>
                <a:gd name="T60" fmla="*/ 14 w 131"/>
                <a:gd name="T61" fmla="*/ 20 h 136"/>
                <a:gd name="T62" fmla="*/ 11 w 131"/>
                <a:gd name="T63" fmla="*/ 21 h 136"/>
                <a:gd name="T64" fmla="*/ 10 w 131"/>
                <a:gd name="T65" fmla="*/ 21 h 136"/>
                <a:gd name="T66" fmla="*/ 4 w 131"/>
                <a:gd name="T67" fmla="*/ 26 h 136"/>
                <a:gd name="T68" fmla="*/ 3 w 131"/>
                <a:gd name="T69" fmla="*/ 40 h 136"/>
                <a:gd name="T70" fmla="*/ 17 w 131"/>
                <a:gd name="T71" fmla="*/ 67 h 136"/>
                <a:gd name="T72" fmla="*/ 2 w 131"/>
                <a:gd name="T73" fmla="*/ 95 h 136"/>
                <a:gd name="T74" fmla="*/ 3 w 131"/>
                <a:gd name="T75" fmla="*/ 109 h 136"/>
                <a:gd name="T76" fmla="*/ 14 w 131"/>
                <a:gd name="T77" fmla="*/ 114 h 136"/>
                <a:gd name="T78" fmla="*/ 16 w 131"/>
                <a:gd name="T79" fmla="*/ 114 h 136"/>
                <a:gd name="T80" fmla="*/ 47 w 131"/>
                <a:gd name="T81" fmla="*/ 109 h 136"/>
                <a:gd name="T82" fmla="*/ 68 w 131"/>
                <a:gd name="T83" fmla="*/ 132 h 136"/>
                <a:gd name="T84" fmla="*/ 78 w 131"/>
                <a:gd name="T85" fmla="*/ 136 h 136"/>
                <a:gd name="T86" fmla="*/ 81 w 131"/>
                <a:gd name="T87" fmla="*/ 135 h 136"/>
                <a:gd name="T88" fmla="*/ 91 w 131"/>
                <a:gd name="T89" fmla="*/ 125 h 136"/>
                <a:gd name="T90" fmla="*/ 95 w 131"/>
                <a:gd name="T91" fmla="*/ 94 h 136"/>
                <a:gd name="T92" fmla="*/ 123 w 131"/>
                <a:gd name="T93" fmla="*/ 80 h 136"/>
                <a:gd name="T94" fmla="*/ 131 w 131"/>
                <a:gd name="T95" fmla="*/ 69 h 136"/>
                <a:gd name="T96" fmla="*/ 124 w 131"/>
                <a:gd name="T97" fmla="*/ 57 h 136"/>
                <a:gd name="T98" fmla="*/ 96 w 131"/>
                <a:gd name="T99" fmla="*/ 43 h 136"/>
                <a:gd name="T100" fmla="*/ 92 w 131"/>
                <a:gd name="T101" fmla="*/ 12 h 136"/>
                <a:gd name="T102" fmla="*/ 83 w 131"/>
                <a:gd name="T103" fmla="*/ 1 h 136"/>
                <a:gd name="T104" fmla="*/ 79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9"/>
                    <a:pt x="119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9" y="123"/>
                    <a:pt x="78" y="123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4"/>
                    <a:pt x="77" y="124"/>
                    <a:pt x="77" y="12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1"/>
                    <a:pt x="12" y="101"/>
                    <a:pt x="13" y="10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9" y="12"/>
                  </a:cubicBezTo>
                  <a:moveTo>
                    <a:pt x="79" y="0"/>
                  </a:moveTo>
                  <a:cubicBezTo>
                    <a:pt x="75" y="0"/>
                    <a:pt x="72" y="2"/>
                    <a:pt x="69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5" y="20"/>
                    <a:pt x="14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8" y="22"/>
                    <a:pt x="5" y="24"/>
                    <a:pt x="4" y="26"/>
                  </a:cubicBezTo>
                  <a:cubicBezTo>
                    <a:pt x="1" y="30"/>
                    <a:pt x="0" y="35"/>
                    <a:pt x="3" y="4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99"/>
                    <a:pt x="0" y="105"/>
                    <a:pt x="3" y="109"/>
                  </a:cubicBezTo>
                  <a:cubicBezTo>
                    <a:pt x="5" y="112"/>
                    <a:pt x="9" y="114"/>
                    <a:pt x="14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4"/>
                    <a:pt x="74" y="136"/>
                    <a:pt x="78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4"/>
                    <a:pt x="90" y="130"/>
                    <a:pt x="91" y="125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8" y="78"/>
                    <a:pt x="131" y="74"/>
                    <a:pt x="131" y="69"/>
                  </a:cubicBezTo>
                  <a:cubicBezTo>
                    <a:pt x="131" y="64"/>
                    <a:pt x="128" y="59"/>
                    <a:pt x="124" y="57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7"/>
                    <a:pt x="88" y="3"/>
                    <a:pt x="83" y="1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purple star"/>
          <p:cNvGrpSpPr/>
          <p:nvPr/>
        </p:nvGrpSpPr>
        <p:grpSpPr>
          <a:xfrm>
            <a:off x="6500826" y="3786190"/>
            <a:ext cx="628650" cy="612775"/>
            <a:chOff x="3908425" y="49213"/>
            <a:chExt cx="628650" cy="612775"/>
          </a:xfrm>
        </p:grpSpPr>
        <p:sp>
          <p:nvSpPr>
            <p:cNvPr id="193" name="purple star"/>
            <p:cNvSpPr>
              <a:spLocks/>
            </p:cNvSpPr>
            <p:nvPr/>
          </p:nvSpPr>
          <p:spPr bwMode="auto">
            <a:xfrm>
              <a:off x="3927475" y="68263"/>
              <a:ext cx="590550" cy="576263"/>
            </a:xfrm>
            <a:custGeom>
              <a:avLst/>
              <a:gdLst>
                <a:gd name="T0" fmla="*/ 139 w 187"/>
                <a:gd name="T1" fmla="*/ 182 h 182"/>
                <a:gd name="T2" fmla="*/ 135 w 187"/>
                <a:gd name="T3" fmla="*/ 180 h 182"/>
                <a:gd name="T4" fmla="*/ 88 w 187"/>
                <a:gd name="T5" fmla="*/ 151 h 182"/>
                <a:gd name="T6" fmla="*/ 37 w 187"/>
                <a:gd name="T7" fmla="*/ 173 h 182"/>
                <a:gd name="T8" fmla="*/ 33 w 187"/>
                <a:gd name="T9" fmla="*/ 174 h 182"/>
                <a:gd name="T10" fmla="*/ 28 w 187"/>
                <a:gd name="T11" fmla="*/ 172 h 182"/>
                <a:gd name="T12" fmla="*/ 26 w 187"/>
                <a:gd name="T13" fmla="*/ 164 h 182"/>
                <a:gd name="T14" fmla="*/ 39 w 187"/>
                <a:gd name="T15" fmla="*/ 110 h 182"/>
                <a:gd name="T16" fmla="*/ 2 w 187"/>
                <a:gd name="T17" fmla="*/ 69 h 182"/>
                <a:gd name="T18" fmla="*/ 0 w 187"/>
                <a:gd name="T19" fmla="*/ 65 h 182"/>
                <a:gd name="T20" fmla="*/ 1 w 187"/>
                <a:gd name="T21" fmla="*/ 61 h 182"/>
                <a:gd name="T22" fmla="*/ 7 w 187"/>
                <a:gd name="T23" fmla="*/ 56 h 182"/>
                <a:gd name="T24" fmla="*/ 63 w 187"/>
                <a:gd name="T25" fmla="*/ 52 h 182"/>
                <a:gd name="T26" fmla="*/ 91 w 187"/>
                <a:gd name="T27" fmla="*/ 4 h 182"/>
                <a:gd name="T28" fmla="*/ 98 w 187"/>
                <a:gd name="T29" fmla="*/ 0 h 182"/>
                <a:gd name="T30" fmla="*/ 98 w 187"/>
                <a:gd name="T31" fmla="*/ 0 h 182"/>
                <a:gd name="T32" fmla="*/ 105 w 187"/>
                <a:gd name="T33" fmla="*/ 5 h 182"/>
                <a:gd name="T34" fmla="*/ 126 w 187"/>
                <a:gd name="T35" fmla="*/ 56 h 182"/>
                <a:gd name="T36" fmla="*/ 180 w 187"/>
                <a:gd name="T37" fmla="*/ 68 h 182"/>
                <a:gd name="T38" fmla="*/ 186 w 187"/>
                <a:gd name="T39" fmla="*/ 74 h 182"/>
                <a:gd name="T40" fmla="*/ 184 w 187"/>
                <a:gd name="T41" fmla="*/ 82 h 182"/>
                <a:gd name="T42" fmla="*/ 141 w 187"/>
                <a:gd name="T43" fmla="*/ 118 h 182"/>
                <a:gd name="T44" fmla="*/ 147 w 187"/>
                <a:gd name="T45" fmla="*/ 173 h 182"/>
                <a:gd name="T46" fmla="*/ 143 w 187"/>
                <a:gd name="T47" fmla="*/ 180 h 182"/>
                <a:gd name="T48" fmla="*/ 13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139" y="182"/>
                  </a:moveTo>
                  <a:cubicBezTo>
                    <a:pt x="137" y="182"/>
                    <a:pt x="136" y="181"/>
                    <a:pt x="135" y="180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6" y="174"/>
                    <a:pt x="34" y="174"/>
                    <a:pt x="33" y="174"/>
                  </a:cubicBezTo>
                  <a:cubicBezTo>
                    <a:pt x="32" y="174"/>
                    <a:pt x="30" y="173"/>
                    <a:pt x="28" y="172"/>
                  </a:cubicBezTo>
                  <a:cubicBezTo>
                    <a:pt x="26" y="170"/>
                    <a:pt x="25" y="167"/>
                    <a:pt x="26" y="16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8"/>
                    <a:pt x="1" y="67"/>
                    <a:pt x="0" y="65"/>
                  </a:cubicBezTo>
                  <a:cubicBezTo>
                    <a:pt x="0" y="64"/>
                    <a:pt x="0" y="62"/>
                    <a:pt x="1" y="61"/>
                  </a:cubicBezTo>
                  <a:cubicBezTo>
                    <a:pt x="2" y="58"/>
                    <a:pt x="4" y="56"/>
                    <a:pt x="7" y="56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1"/>
                    <a:pt x="95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1" y="0"/>
                    <a:pt x="104" y="2"/>
                    <a:pt x="105" y="5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3" y="69"/>
                    <a:pt x="186" y="71"/>
                    <a:pt x="186" y="74"/>
                  </a:cubicBezTo>
                  <a:cubicBezTo>
                    <a:pt x="187" y="77"/>
                    <a:pt x="186" y="80"/>
                    <a:pt x="184" y="82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7" y="176"/>
                    <a:pt x="146" y="179"/>
                    <a:pt x="143" y="180"/>
                  </a:cubicBezTo>
                  <a:cubicBezTo>
                    <a:pt x="142" y="181"/>
                    <a:pt x="140" y="182"/>
                    <a:pt x="13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star outline"/>
            <p:cNvSpPr>
              <a:spLocks noEditPoints="1"/>
            </p:cNvSpPr>
            <p:nvPr/>
          </p:nvSpPr>
          <p:spPr bwMode="auto">
            <a:xfrm>
              <a:off x="3908425" y="49213"/>
              <a:ext cx="628650" cy="612775"/>
            </a:xfrm>
            <a:custGeom>
              <a:avLst/>
              <a:gdLst>
                <a:gd name="T0" fmla="*/ 104 w 199"/>
                <a:gd name="T1" fmla="*/ 12 h 194"/>
                <a:gd name="T2" fmla="*/ 104 w 199"/>
                <a:gd name="T3" fmla="*/ 12 h 194"/>
                <a:gd name="T4" fmla="*/ 105 w 199"/>
                <a:gd name="T5" fmla="*/ 13 h 194"/>
                <a:gd name="T6" fmla="*/ 128 w 199"/>
                <a:gd name="T7" fmla="*/ 67 h 194"/>
                <a:gd name="T8" fmla="*/ 185 w 199"/>
                <a:gd name="T9" fmla="*/ 80 h 194"/>
                <a:gd name="T10" fmla="*/ 187 w 199"/>
                <a:gd name="T11" fmla="*/ 81 h 194"/>
                <a:gd name="T12" fmla="*/ 186 w 199"/>
                <a:gd name="T13" fmla="*/ 83 h 194"/>
                <a:gd name="T14" fmla="*/ 141 w 199"/>
                <a:gd name="T15" fmla="*/ 121 h 194"/>
                <a:gd name="T16" fmla="*/ 147 w 199"/>
                <a:gd name="T17" fmla="*/ 180 h 194"/>
                <a:gd name="T18" fmla="*/ 146 w 199"/>
                <a:gd name="T19" fmla="*/ 181 h 194"/>
                <a:gd name="T20" fmla="*/ 145 w 199"/>
                <a:gd name="T21" fmla="*/ 182 h 194"/>
                <a:gd name="T22" fmla="*/ 144 w 199"/>
                <a:gd name="T23" fmla="*/ 181 h 194"/>
                <a:gd name="T24" fmla="*/ 94 w 199"/>
                <a:gd name="T25" fmla="*/ 150 h 194"/>
                <a:gd name="T26" fmla="*/ 40 w 199"/>
                <a:gd name="T27" fmla="*/ 174 h 194"/>
                <a:gd name="T28" fmla="*/ 39 w 199"/>
                <a:gd name="T29" fmla="*/ 174 h 194"/>
                <a:gd name="T30" fmla="*/ 38 w 199"/>
                <a:gd name="T31" fmla="*/ 174 h 194"/>
                <a:gd name="T32" fmla="*/ 38 w 199"/>
                <a:gd name="T33" fmla="*/ 172 h 194"/>
                <a:gd name="T34" fmla="*/ 52 w 199"/>
                <a:gd name="T35" fmla="*/ 115 h 194"/>
                <a:gd name="T36" fmla="*/ 13 w 199"/>
                <a:gd name="T37" fmla="*/ 71 h 194"/>
                <a:gd name="T38" fmla="*/ 12 w 199"/>
                <a:gd name="T39" fmla="*/ 70 h 194"/>
                <a:gd name="T40" fmla="*/ 12 w 199"/>
                <a:gd name="T41" fmla="*/ 69 h 194"/>
                <a:gd name="T42" fmla="*/ 14 w 199"/>
                <a:gd name="T43" fmla="*/ 68 h 194"/>
                <a:gd name="T44" fmla="*/ 72 w 199"/>
                <a:gd name="T45" fmla="*/ 63 h 194"/>
                <a:gd name="T46" fmla="*/ 102 w 199"/>
                <a:gd name="T47" fmla="*/ 13 h 194"/>
                <a:gd name="T48" fmla="*/ 104 w 199"/>
                <a:gd name="T49" fmla="*/ 12 h 194"/>
                <a:gd name="T50" fmla="*/ 104 w 199"/>
                <a:gd name="T51" fmla="*/ 0 h 194"/>
                <a:gd name="T52" fmla="*/ 92 w 199"/>
                <a:gd name="T53" fmla="*/ 7 h 194"/>
                <a:gd name="T54" fmla="*/ 65 w 199"/>
                <a:gd name="T55" fmla="*/ 52 h 194"/>
                <a:gd name="T56" fmla="*/ 13 w 199"/>
                <a:gd name="T57" fmla="*/ 56 h 194"/>
                <a:gd name="T58" fmla="*/ 1 w 199"/>
                <a:gd name="T59" fmla="*/ 64 h 194"/>
                <a:gd name="T60" fmla="*/ 1 w 199"/>
                <a:gd name="T61" fmla="*/ 73 h 194"/>
                <a:gd name="T62" fmla="*/ 4 w 199"/>
                <a:gd name="T63" fmla="*/ 79 h 194"/>
                <a:gd name="T64" fmla="*/ 38 w 199"/>
                <a:gd name="T65" fmla="*/ 118 h 194"/>
                <a:gd name="T66" fmla="*/ 26 w 199"/>
                <a:gd name="T67" fmla="*/ 169 h 194"/>
                <a:gd name="T68" fmla="*/ 30 w 199"/>
                <a:gd name="T69" fmla="*/ 183 h 194"/>
                <a:gd name="T70" fmla="*/ 39 w 199"/>
                <a:gd name="T71" fmla="*/ 186 h 194"/>
                <a:gd name="T72" fmla="*/ 45 w 199"/>
                <a:gd name="T73" fmla="*/ 185 h 194"/>
                <a:gd name="T74" fmla="*/ 93 w 199"/>
                <a:gd name="T75" fmla="*/ 164 h 194"/>
                <a:gd name="T76" fmla="*/ 138 w 199"/>
                <a:gd name="T77" fmla="*/ 192 h 194"/>
                <a:gd name="T78" fmla="*/ 145 w 199"/>
                <a:gd name="T79" fmla="*/ 194 h 194"/>
                <a:gd name="T80" fmla="*/ 152 w 199"/>
                <a:gd name="T81" fmla="*/ 191 h 194"/>
                <a:gd name="T82" fmla="*/ 159 w 199"/>
                <a:gd name="T83" fmla="*/ 178 h 194"/>
                <a:gd name="T84" fmla="*/ 154 w 199"/>
                <a:gd name="T85" fmla="*/ 126 h 194"/>
                <a:gd name="T86" fmla="*/ 194 w 199"/>
                <a:gd name="T87" fmla="*/ 92 h 194"/>
                <a:gd name="T88" fmla="*/ 198 w 199"/>
                <a:gd name="T89" fmla="*/ 78 h 194"/>
                <a:gd name="T90" fmla="*/ 188 w 199"/>
                <a:gd name="T91" fmla="*/ 68 h 194"/>
                <a:gd name="T92" fmla="*/ 136 w 199"/>
                <a:gd name="T93" fmla="*/ 57 h 194"/>
                <a:gd name="T94" fmla="*/ 117 w 199"/>
                <a:gd name="T95" fmla="*/ 8 h 194"/>
                <a:gd name="T96" fmla="*/ 105 w 199"/>
                <a:gd name="T97" fmla="*/ 0 h 194"/>
                <a:gd name="T98" fmla="*/ 104 w 199"/>
                <a:gd name="T9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94">
                  <a:moveTo>
                    <a:pt x="104" y="12"/>
                  </a:move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3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6" y="80"/>
                    <a:pt x="186" y="81"/>
                    <a:pt x="187" y="81"/>
                  </a:cubicBezTo>
                  <a:cubicBezTo>
                    <a:pt x="187" y="82"/>
                    <a:pt x="186" y="83"/>
                    <a:pt x="186" y="83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80"/>
                    <a:pt x="147" y="180"/>
                    <a:pt x="147" y="180"/>
                  </a:cubicBezTo>
                  <a:cubicBezTo>
                    <a:pt x="147" y="180"/>
                    <a:pt x="147" y="181"/>
                    <a:pt x="146" y="181"/>
                  </a:cubicBezTo>
                  <a:cubicBezTo>
                    <a:pt x="146" y="182"/>
                    <a:pt x="145" y="182"/>
                    <a:pt x="145" y="182"/>
                  </a:cubicBezTo>
                  <a:cubicBezTo>
                    <a:pt x="145" y="182"/>
                    <a:pt x="144" y="182"/>
                    <a:pt x="144" y="18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0" y="174"/>
                    <a:pt x="40" y="174"/>
                    <a:pt x="39" y="174"/>
                  </a:cubicBezTo>
                  <a:cubicBezTo>
                    <a:pt x="39" y="174"/>
                    <a:pt x="39" y="174"/>
                    <a:pt x="38" y="174"/>
                  </a:cubicBezTo>
                  <a:cubicBezTo>
                    <a:pt x="38" y="173"/>
                    <a:pt x="37" y="172"/>
                    <a:pt x="38" y="172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69"/>
                    <a:pt x="12" y="69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2"/>
                    <a:pt x="103" y="12"/>
                    <a:pt x="104" y="12"/>
                  </a:cubicBezTo>
                  <a:moveTo>
                    <a:pt x="104" y="0"/>
                  </a:moveTo>
                  <a:cubicBezTo>
                    <a:pt x="99" y="0"/>
                    <a:pt x="94" y="2"/>
                    <a:pt x="92" y="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8" y="56"/>
                    <a:pt x="3" y="59"/>
                    <a:pt x="1" y="64"/>
                  </a:cubicBezTo>
                  <a:cubicBezTo>
                    <a:pt x="0" y="67"/>
                    <a:pt x="0" y="70"/>
                    <a:pt x="1" y="73"/>
                  </a:cubicBezTo>
                  <a:cubicBezTo>
                    <a:pt x="1" y="75"/>
                    <a:pt x="2" y="77"/>
                    <a:pt x="4" y="7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5" y="174"/>
                    <a:pt x="26" y="179"/>
                    <a:pt x="30" y="183"/>
                  </a:cubicBezTo>
                  <a:cubicBezTo>
                    <a:pt x="33" y="185"/>
                    <a:pt x="36" y="186"/>
                    <a:pt x="39" y="186"/>
                  </a:cubicBezTo>
                  <a:cubicBezTo>
                    <a:pt x="41" y="186"/>
                    <a:pt x="43" y="186"/>
                    <a:pt x="45" y="185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0" y="193"/>
                    <a:pt x="142" y="194"/>
                    <a:pt x="145" y="194"/>
                  </a:cubicBezTo>
                  <a:cubicBezTo>
                    <a:pt x="148" y="194"/>
                    <a:pt x="150" y="193"/>
                    <a:pt x="152" y="191"/>
                  </a:cubicBezTo>
                  <a:cubicBezTo>
                    <a:pt x="157" y="189"/>
                    <a:pt x="159" y="184"/>
                    <a:pt x="159" y="17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8" y="89"/>
                    <a:pt x="199" y="84"/>
                    <a:pt x="198" y="78"/>
                  </a:cubicBezTo>
                  <a:cubicBezTo>
                    <a:pt x="197" y="73"/>
                    <a:pt x="193" y="69"/>
                    <a:pt x="188" y="6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3"/>
                    <a:pt x="110" y="0"/>
                    <a:pt x="105" y="0"/>
                  </a:cubicBezTo>
                  <a:cubicBezTo>
                    <a:pt x="10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yellow star"/>
          <p:cNvGrpSpPr/>
          <p:nvPr/>
        </p:nvGrpSpPr>
        <p:grpSpPr>
          <a:xfrm>
            <a:off x="6013920" y="319882"/>
            <a:ext cx="420688" cy="427038"/>
            <a:chOff x="5956300" y="77788"/>
            <a:chExt cx="420688" cy="427038"/>
          </a:xfrm>
        </p:grpSpPr>
        <p:sp>
          <p:nvSpPr>
            <p:cNvPr id="201" name="yellow star"/>
            <p:cNvSpPr>
              <a:spLocks/>
            </p:cNvSpPr>
            <p:nvPr/>
          </p:nvSpPr>
          <p:spPr bwMode="auto">
            <a:xfrm>
              <a:off x="5975350" y="96838"/>
              <a:ext cx="382588" cy="388938"/>
            </a:xfrm>
            <a:custGeom>
              <a:avLst/>
              <a:gdLst>
                <a:gd name="T0" fmla="*/ 79 w 121"/>
                <a:gd name="T1" fmla="*/ 123 h 123"/>
                <a:gd name="T2" fmla="*/ 75 w 121"/>
                <a:gd name="T3" fmla="*/ 121 h 123"/>
                <a:gd name="T4" fmla="*/ 49 w 121"/>
                <a:gd name="T5" fmla="*/ 99 h 123"/>
                <a:gd name="T6" fmla="*/ 16 w 121"/>
                <a:gd name="T7" fmla="*/ 108 h 123"/>
                <a:gd name="T8" fmla="*/ 14 w 121"/>
                <a:gd name="T9" fmla="*/ 108 h 123"/>
                <a:gd name="T10" fmla="*/ 8 w 121"/>
                <a:gd name="T11" fmla="*/ 106 h 123"/>
                <a:gd name="T12" fmla="*/ 7 w 121"/>
                <a:gd name="T13" fmla="*/ 102 h 123"/>
                <a:gd name="T14" fmla="*/ 7 w 121"/>
                <a:gd name="T15" fmla="*/ 98 h 123"/>
                <a:gd name="T16" fmla="*/ 20 w 121"/>
                <a:gd name="T17" fmla="*/ 67 h 123"/>
                <a:gd name="T18" fmla="*/ 2 w 121"/>
                <a:gd name="T19" fmla="*/ 38 h 123"/>
                <a:gd name="T20" fmla="*/ 1 w 121"/>
                <a:gd name="T21" fmla="*/ 30 h 123"/>
                <a:gd name="T22" fmla="*/ 8 w 121"/>
                <a:gd name="T23" fmla="*/ 27 h 123"/>
                <a:gd name="T24" fmla="*/ 8 w 121"/>
                <a:gd name="T25" fmla="*/ 27 h 123"/>
                <a:gd name="T26" fmla="*/ 42 w 121"/>
                <a:gd name="T27" fmla="*/ 30 h 123"/>
                <a:gd name="T28" fmla="*/ 64 w 121"/>
                <a:gd name="T29" fmla="*/ 3 h 123"/>
                <a:gd name="T30" fmla="*/ 69 w 121"/>
                <a:gd name="T31" fmla="*/ 0 h 123"/>
                <a:gd name="T32" fmla="*/ 71 w 121"/>
                <a:gd name="T33" fmla="*/ 0 h 123"/>
                <a:gd name="T34" fmla="*/ 76 w 121"/>
                <a:gd name="T35" fmla="*/ 6 h 123"/>
                <a:gd name="T36" fmla="*/ 84 w 121"/>
                <a:gd name="T37" fmla="*/ 39 h 123"/>
                <a:gd name="T38" fmla="*/ 116 w 121"/>
                <a:gd name="T39" fmla="*/ 51 h 123"/>
                <a:gd name="T40" fmla="*/ 121 w 121"/>
                <a:gd name="T41" fmla="*/ 57 h 123"/>
                <a:gd name="T42" fmla="*/ 118 w 121"/>
                <a:gd name="T43" fmla="*/ 64 h 123"/>
                <a:gd name="T44" fmla="*/ 88 w 121"/>
                <a:gd name="T45" fmla="*/ 82 h 123"/>
                <a:gd name="T46" fmla="*/ 87 w 121"/>
                <a:gd name="T47" fmla="*/ 116 h 123"/>
                <a:gd name="T48" fmla="*/ 82 w 121"/>
                <a:gd name="T49" fmla="*/ 122 h 123"/>
                <a:gd name="T50" fmla="*/ 79 w 121"/>
                <a:gd name="T51" fmla="*/ 123 h 123"/>
                <a:gd name="T52" fmla="*/ 79 w 121"/>
                <a:gd name="T5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23">
                  <a:moveTo>
                    <a:pt x="79" y="123"/>
                  </a:moveTo>
                  <a:cubicBezTo>
                    <a:pt x="78" y="123"/>
                    <a:pt x="76" y="122"/>
                    <a:pt x="75" y="121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5" y="108"/>
                    <a:pt x="14" y="108"/>
                    <a:pt x="14" y="108"/>
                  </a:cubicBezTo>
                  <a:cubicBezTo>
                    <a:pt x="12" y="108"/>
                    <a:pt x="10" y="107"/>
                    <a:pt x="8" y="106"/>
                  </a:cubicBezTo>
                  <a:cubicBezTo>
                    <a:pt x="7" y="105"/>
                    <a:pt x="7" y="103"/>
                    <a:pt x="7" y="102"/>
                  </a:cubicBezTo>
                  <a:cubicBezTo>
                    <a:pt x="7" y="101"/>
                    <a:pt x="7" y="99"/>
                    <a:pt x="7" y="9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6"/>
                    <a:pt x="0" y="33"/>
                    <a:pt x="1" y="30"/>
                  </a:cubicBezTo>
                  <a:cubicBezTo>
                    <a:pt x="3" y="28"/>
                    <a:pt x="5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5" y="1"/>
                    <a:pt x="67" y="0"/>
                    <a:pt x="69" y="0"/>
                  </a:cubicBezTo>
                  <a:cubicBezTo>
                    <a:pt x="70" y="0"/>
                    <a:pt x="71" y="0"/>
                    <a:pt x="71" y="0"/>
                  </a:cubicBezTo>
                  <a:cubicBezTo>
                    <a:pt x="74" y="1"/>
                    <a:pt x="76" y="3"/>
                    <a:pt x="76" y="6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9" y="52"/>
                    <a:pt x="121" y="55"/>
                    <a:pt x="121" y="57"/>
                  </a:cubicBezTo>
                  <a:cubicBezTo>
                    <a:pt x="121" y="60"/>
                    <a:pt x="120" y="63"/>
                    <a:pt x="118" y="6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6" y="119"/>
                    <a:pt x="85" y="121"/>
                    <a:pt x="82" y="122"/>
                  </a:cubicBezTo>
                  <a:cubicBezTo>
                    <a:pt x="81" y="123"/>
                    <a:pt x="80" y="123"/>
                    <a:pt x="79" y="123"/>
                  </a:cubicBezTo>
                  <a:cubicBezTo>
                    <a:pt x="79" y="123"/>
                    <a:pt x="79" y="123"/>
                    <a:pt x="79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star outline"/>
            <p:cNvSpPr>
              <a:spLocks noEditPoints="1"/>
            </p:cNvSpPr>
            <p:nvPr/>
          </p:nvSpPr>
          <p:spPr bwMode="auto">
            <a:xfrm>
              <a:off x="5956300" y="77788"/>
              <a:ext cx="420688" cy="427038"/>
            </a:xfrm>
            <a:custGeom>
              <a:avLst/>
              <a:gdLst>
                <a:gd name="T0" fmla="*/ 75 w 133"/>
                <a:gd name="T1" fmla="*/ 12 h 135"/>
                <a:gd name="T2" fmla="*/ 76 w 133"/>
                <a:gd name="T3" fmla="*/ 12 h 135"/>
                <a:gd name="T4" fmla="*/ 77 w 133"/>
                <a:gd name="T5" fmla="*/ 13 h 135"/>
                <a:gd name="T6" fmla="*/ 85 w 133"/>
                <a:gd name="T7" fmla="*/ 50 h 135"/>
                <a:gd name="T8" fmla="*/ 120 w 133"/>
                <a:gd name="T9" fmla="*/ 63 h 135"/>
                <a:gd name="T10" fmla="*/ 121 w 133"/>
                <a:gd name="T11" fmla="*/ 64 h 135"/>
                <a:gd name="T12" fmla="*/ 120 w 133"/>
                <a:gd name="T13" fmla="*/ 65 h 135"/>
                <a:gd name="T14" fmla="*/ 89 w 133"/>
                <a:gd name="T15" fmla="*/ 85 h 135"/>
                <a:gd name="T16" fmla="*/ 87 w 133"/>
                <a:gd name="T17" fmla="*/ 122 h 135"/>
                <a:gd name="T18" fmla="*/ 86 w 133"/>
                <a:gd name="T19" fmla="*/ 123 h 135"/>
                <a:gd name="T20" fmla="*/ 85 w 133"/>
                <a:gd name="T21" fmla="*/ 123 h 135"/>
                <a:gd name="T22" fmla="*/ 85 w 133"/>
                <a:gd name="T23" fmla="*/ 123 h 135"/>
                <a:gd name="T24" fmla="*/ 56 w 133"/>
                <a:gd name="T25" fmla="*/ 99 h 135"/>
                <a:gd name="T26" fmla="*/ 20 w 133"/>
                <a:gd name="T27" fmla="*/ 108 h 135"/>
                <a:gd name="T28" fmla="*/ 20 w 133"/>
                <a:gd name="T29" fmla="*/ 108 h 135"/>
                <a:gd name="T30" fmla="*/ 19 w 133"/>
                <a:gd name="T31" fmla="*/ 108 h 135"/>
                <a:gd name="T32" fmla="*/ 19 w 133"/>
                <a:gd name="T33" fmla="*/ 107 h 135"/>
                <a:gd name="T34" fmla="*/ 19 w 133"/>
                <a:gd name="T35" fmla="*/ 107 h 135"/>
                <a:gd name="T36" fmla="*/ 33 w 133"/>
                <a:gd name="T37" fmla="*/ 72 h 135"/>
                <a:gd name="T38" fmla="*/ 13 w 133"/>
                <a:gd name="T39" fmla="*/ 41 h 135"/>
                <a:gd name="T40" fmla="*/ 13 w 133"/>
                <a:gd name="T41" fmla="*/ 39 h 135"/>
                <a:gd name="T42" fmla="*/ 14 w 133"/>
                <a:gd name="T43" fmla="*/ 39 h 135"/>
                <a:gd name="T44" fmla="*/ 14 w 133"/>
                <a:gd name="T45" fmla="*/ 39 h 135"/>
                <a:gd name="T46" fmla="*/ 51 w 133"/>
                <a:gd name="T47" fmla="*/ 42 h 135"/>
                <a:gd name="T48" fmla="*/ 74 w 133"/>
                <a:gd name="T49" fmla="*/ 13 h 135"/>
                <a:gd name="T50" fmla="*/ 75 w 133"/>
                <a:gd name="T51" fmla="*/ 12 h 135"/>
                <a:gd name="T52" fmla="*/ 75 w 133"/>
                <a:gd name="T53" fmla="*/ 0 h 135"/>
                <a:gd name="T54" fmla="*/ 65 w 133"/>
                <a:gd name="T55" fmla="*/ 5 h 135"/>
                <a:gd name="T56" fmla="*/ 46 w 133"/>
                <a:gd name="T57" fmla="*/ 29 h 135"/>
                <a:gd name="T58" fmla="*/ 15 w 133"/>
                <a:gd name="T59" fmla="*/ 27 h 135"/>
                <a:gd name="T60" fmla="*/ 14 w 133"/>
                <a:gd name="T61" fmla="*/ 27 h 135"/>
                <a:gd name="T62" fmla="*/ 2 w 133"/>
                <a:gd name="T63" fmla="*/ 33 h 135"/>
                <a:gd name="T64" fmla="*/ 2 w 133"/>
                <a:gd name="T65" fmla="*/ 47 h 135"/>
                <a:gd name="T66" fmla="*/ 19 w 133"/>
                <a:gd name="T67" fmla="*/ 73 h 135"/>
                <a:gd name="T68" fmla="*/ 8 w 133"/>
                <a:gd name="T69" fmla="*/ 102 h 135"/>
                <a:gd name="T70" fmla="*/ 7 w 133"/>
                <a:gd name="T71" fmla="*/ 108 h 135"/>
                <a:gd name="T72" fmla="*/ 10 w 133"/>
                <a:gd name="T73" fmla="*/ 116 h 135"/>
                <a:gd name="T74" fmla="*/ 20 w 133"/>
                <a:gd name="T75" fmla="*/ 120 h 135"/>
                <a:gd name="T76" fmla="*/ 23 w 133"/>
                <a:gd name="T77" fmla="*/ 120 h 135"/>
                <a:gd name="T78" fmla="*/ 53 w 133"/>
                <a:gd name="T79" fmla="*/ 112 h 135"/>
                <a:gd name="T80" fmla="*/ 77 w 133"/>
                <a:gd name="T81" fmla="*/ 132 h 135"/>
                <a:gd name="T82" fmla="*/ 85 w 133"/>
                <a:gd name="T83" fmla="*/ 135 h 135"/>
                <a:gd name="T84" fmla="*/ 91 w 133"/>
                <a:gd name="T85" fmla="*/ 134 h 135"/>
                <a:gd name="T86" fmla="*/ 99 w 133"/>
                <a:gd name="T87" fmla="*/ 122 h 135"/>
                <a:gd name="T88" fmla="*/ 100 w 133"/>
                <a:gd name="T89" fmla="*/ 92 h 135"/>
                <a:gd name="T90" fmla="*/ 127 w 133"/>
                <a:gd name="T91" fmla="*/ 75 h 135"/>
                <a:gd name="T92" fmla="*/ 133 w 133"/>
                <a:gd name="T93" fmla="*/ 63 h 135"/>
                <a:gd name="T94" fmla="*/ 125 w 133"/>
                <a:gd name="T95" fmla="*/ 52 h 135"/>
                <a:gd name="T96" fmla="*/ 95 w 133"/>
                <a:gd name="T97" fmla="*/ 41 h 135"/>
                <a:gd name="T98" fmla="*/ 88 w 133"/>
                <a:gd name="T99" fmla="*/ 10 h 135"/>
                <a:gd name="T100" fmla="*/ 78 w 133"/>
                <a:gd name="T101" fmla="*/ 1 h 135"/>
                <a:gd name="T102" fmla="*/ 75 w 133"/>
                <a:gd name="T10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35">
                  <a:moveTo>
                    <a:pt x="75" y="12"/>
                  </a:moveTo>
                  <a:cubicBezTo>
                    <a:pt x="75" y="12"/>
                    <a:pt x="76" y="12"/>
                    <a:pt x="76" y="12"/>
                  </a:cubicBezTo>
                  <a:cubicBezTo>
                    <a:pt x="76" y="12"/>
                    <a:pt x="76" y="13"/>
                    <a:pt x="77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1" y="63"/>
                    <a:pt x="121" y="63"/>
                    <a:pt x="121" y="64"/>
                  </a:cubicBezTo>
                  <a:cubicBezTo>
                    <a:pt x="121" y="64"/>
                    <a:pt x="121" y="65"/>
                    <a:pt x="120" y="6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7" y="122"/>
                    <a:pt x="86" y="123"/>
                    <a:pt x="86" y="123"/>
                  </a:cubicBezTo>
                  <a:cubicBezTo>
                    <a:pt x="86" y="123"/>
                    <a:pt x="86" y="123"/>
                    <a:pt x="85" y="123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19" y="107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2" y="40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5" y="12"/>
                    <a:pt x="75" y="12"/>
                    <a:pt x="75" y="12"/>
                  </a:cubicBezTo>
                  <a:moveTo>
                    <a:pt x="75" y="0"/>
                  </a:moveTo>
                  <a:cubicBezTo>
                    <a:pt x="71" y="0"/>
                    <a:pt x="68" y="2"/>
                    <a:pt x="65" y="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9" y="27"/>
                    <a:pt x="5" y="29"/>
                    <a:pt x="2" y="33"/>
                  </a:cubicBezTo>
                  <a:cubicBezTo>
                    <a:pt x="0" y="38"/>
                    <a:pt x="0" y="43"/>
                    <a:pt x="2" y="47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4"/>
                    <a:pt x="6" y="106"/>
                    <a:pt x="7" y="108"/>
                  </a:cubicBezTo>
                  <a:cubicBezTo>
                    <a:pt x="7" y="111"/>
                    <a:pt x="8" y="114"/>
                    <a:pt x="10" y="116"/>
                  </a:cubicBezTo>
                  <a:cubicBezTo>
                    <a:pt x="12" y="119"/>
                    <a:pt x="16" y="120"/>
                    <a:pt x="20" y="120"/>
                  </a:cubicBezTo>
                  <a:cubicBezTo>
                    <a:pt x="21" y="120"/>
                    <a:pt x="22" y="120"/>
                    <a:pt x="23" y="120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9" y="134"/>
                    <a:pt x="82" y="135"/>
                    <a:pt x="85" y="135"/>
                  </a:cubicBezTo>
                  <a:cubicBezTo>
                    <a:pt x="87" y="135"/>
                    <a:pt x="89" y="135"/>
                    <a:pt x="91" y="134"/>
                  </a:cubicBezTo>
                  <a:cubicBezTo>
                    <a:pt x="95" y="132"/>
                    <a:pt x="98" y="127"/>
                    <a:pt x="99" y="12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31" y="73"/>
                    <a:pt x="133" y="68"/>
                    <a:pt x="133" y="63"/>
                  </a:cubicBezTo>
                  <a:cubicBezTo>
                    <a:pt x="132" y="58"/>
                    <a:pt x="129" y="53"/>
                    <a:pt x="125" y="5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5"/>
                    <a:pt x="83" y="2"/>
                    <a:pt x="78" y="1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" name="red star"/>
          <p:cNvGrpSpPr/>
          <p:nvPr/>
        </p:nvGrpSpPr>
        <p:grpSpPr>
          <a:xfrm>
            <a:off x="7929586" y="5500702"/>
            <a:ext cx="430213" cy="420688"/>
            <a:chOff x="863600" y="61913"/>
            <a:chExt cx="430213" cy="420688"/>
          </a:xfrm>
        </p:grpSpPr>
        <p:sp>
          <p:nvSpPr>
            <p:cNvPr id="205" name="star"/>
            <p:cNvSpPr>
              <a:spLocks/>
            </p:cNvSpPr>
            <p:nvPr/>
          </p:nvSpPr>
          <p:spPr bwMode="auto">
            <a:xfrm>
              <a:off x="885825" y="80963"/>
              <a:ext cx="388938" cy="382588"/>
            </a:xfrm>
            <a:custGeom>
              <a:avLst/>
              <a:gdLst>
                <a:gd name="T0" fmla="*/ 35 w 123"/>
                <a:gd name="T1" fmla="*/ 121 h 121"/>
                <a:gd name="T2" fmla="*/ 32 w 123"/>
                <a:gd name="T3" fmla="*/ 120 h 121"/>
                <a:gd name="T4" fmla="*/ 29 w 123"/>
                <a:gd name="T5" fmla="*/ 117 h 121"/>
                <a:gd name="T6" fmla="*/ 28 w 123"/>
                <a:gd name="T7" fmla="*/ 114 h 121"/>
                <a:gd name="T8" fmla="*/ 30 w 123"/>
                <a:gd name="T9" fmla="*/ 80 h 121"/>
                <a:gd name="T10" fmla="*/ 3 w 123"/>
                <a:gd name="T11" fmla="*/ 59 h 121"/>
                <a:gd name="T12" fmla="*/ 0 w 123"/>
                <a:gd name="T13" fmla="*/ 52 h 121"/>
                <a:gd name="T14" fmla="*/ 5 w 123"/>
                <a:gd name="T15" fmla="*/ 46 h 121"/>
                <a:gd name="T16" fmla="*/ 38 w 123"/>
                <a:gd name="T17" fmla="*/ 37 h 121"/>
                <a:gd name="T18" fmla="*/ 50 w 123"/>
                <a:gd name="T19" fmla="*/ 5 h 121"/>
                <a:gd name="T20" fmla="*/ 56 w 123"/>
                <a:gd name="T21" fmla="*/ 0 h 121"/>
                <a:gd name="T22" fmla="*/ 57 w 123"/>
                <a:gd name="T23" fmla="*/ 0 h 121"/>
                <a:gd name="T24" fmla="*/ 63 w 123"/>
                <a:gd name="T25" fmla="*/ 4 h 121"/>
                <a:gd name="T26" fmla="*/ 81 w 123"/>
                <a:gd name="T27" fmla="*/ 32 h 121"/>
                <a:gd name="T28" fmla="*/ 116 w 123"/>
                <a:gd name="T29" fmla="*/ 33 h 121"/>
                <a:gd name="T30" fmla="*/ 122 w 123"/>
                <a:gd name="T31" fmla="*/ 37 h 121"/>
                <a:gd name="T32" fmla="*/ 121 w 123"/>
                <a:gd name="T33" fmla="*/ 45 h 121"/>
                <a:gd name="T34" fmla="*/ 99 w 123"/>
                <a:gd name="T35" fmla="*/ 71 h 121"/>
                <a:gd name="T36" fmla="*/ 109 w 123"/>
                <a:gd name="T37" fmla="*/ 104 h 121"/>
                <a:gd name="T38" fmla="*/ 107 w 123"/>
                <a:gd name="T39" fmla="*/ 112 h 121"/>
                <a:gd name="T40" fmla="*/ 102 w 123"/>
                <a:gd name="T41" fmla="*/ 114 h 121"/>
                <a:gd name="T42" fmla="*/ 102 w 123"/>
                <a:gd name="T43" fmla="*/ 114 h 121"/>
                <a:gd name="T44" fmla="*/ 100 w 123"/>
                <a:gd name="T45" fmla="*/ 113 h 121"/>
                <a:gd name="T46" fmla="*/ 68 w 123"/>
                <a:gd name="T47" fmla="*/ 101 h 121"/>
                <a:gd name="T48" fmla="*/ 39 w 123"/>
                <a:gd name="T49" fmla="*/ 120 h 121"/>
                <a:gd name="T50" fmla="*/ 35 w 123"/>
                <a:gd name="T5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1">
                  <a:moveTo>
                    <a:pt x="35" y="121"/>
                  </a:moveTo>
                  <a:cubicBezTo>
                    <a:pt x="34" y="121"/>
                    <a:pt x="33" y="121"/>
                    <a:pt x="32" y="120"/>
                  </a:cubicBezTo>
                  <a:cubicBezTo>
                    <a:pt x="31" y="120"/>
                    <a:pt x="30" y="119"/>
                    <a:pt x="29" y="117"/>
                  </a:cubicBezTo>
                  <a:cubicBezTo>
                    <a:pt x="28" y="116"/>
                    <a:pt x="28" y="115"/>
                    <a:pt x="28" y="114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" y="57"/>
                    <a:pt x="0" y="54"/>
                    <a:pt x="0" y="52"/>
                  </a:cubicBezTo>
                  <a:cubicBezTo>
                    <a:pt x="1" y="49"/>
                    <a:pt x="3" y="47"/>
                    <a:pt x="5" y="4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1" y="2"/>
                    <a:pt x="53" y="1"/>
                    <a:pt x="56" y="0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9" y="0"/>
                    <a:pt x="61" y="1"/>
                    <a:pt x="63" y="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21" y="35"/>
                    <a:pt x="122" y="37"/>
                  </a:cubicBezTo>
                  <a:cubicBezTo>
                    <a:pt x="123" y="40"/>
                    <a:pt x="123" y="43"/>
                    <a:pt x="121" y="45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7"/>
                    <a:pt x="109" y="110"/>
                    <a:pt x="107" y="112"/>
                  </a:cubicBezTo>
                  <a:cubicBezTo>
                    <a:pt x="106" y="113"/>
                    <a:pt x="104" y="114"/>
                    <a:pt x="102" y="114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1" y="114"/>
                    <a:pt x="100" y="113"/>
                    <a:pt x="100" y="113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38" y="121"/>
                    <a:pt x="37" y="121"/>
                    <a:pt x="35" y="1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star outline"/>
            <p:cNvSpPr>
              <a:spLocks noEditPoints="1"/>
            </p:cNvSpPr>
            <p:nvPr/>
          </p:nvSpPr>
          <p:spPr bwMode="auto">
            <a:xfrm>
              <a:off x="863600" y="61913"/>
              <a:ext cx="430213" cy="420688"/>
            </a:xfrm>
            <a:custGeom>
              <a:avLst/>
              <a:gdLst>
                <a:gd name="T0" fmla="*/ 64 w 136"/>
                <a:gd name="T1" fmla="*/ 12 h 133"/>
                <a:gd name="T2" fmla="*/ 65 w 136"/>
                <a:gd name="T3" fmla="*/ 13 h 133"/>
                <a:gd name="T4" fmla="*/ 85 w 136"/>
                <a:gd name="T5" fmla="*/ 44 h 133"/>
                <a:gd name="T6" fmla="*/ 122 w 136"/>
                <a:gd name="T7" fmla="*/ 45 h 133"/>
                <a:gd name="T8" fmla="*/ 123 w 136"/>
                <a:gd name="T9" fmla="*/ 46 h 133"/>
                <a:gd name="T10" fmla="*/ 123 w 136"/>
                <a:gd name="T11" fmla="*/ 47 h 133"/>
                <a:gd name="T12" fmla="*/ 100 w 136"/>
                <a:gd name="T13" fmla="*/ 76 h 133"/>
                <a:gd name="T14" fmla="*/ 110 w 136"/>
                <a:gd name="T15" fmla="*/ 112 h 133"/>
                <a:gd name="T16" fmla="*/ 110 w 136"/>
                <a:gd name="T17" fmla="*/ 113 h 133"/>
                <a:gd name="T18" fmla="*/ 109 w 136"/>
                <a:gd name="T19" fmla="*/ 114 h 133"/>
                <a:gd name="T20" fmla="*/ 109 w 136"/>
                <a:gd name="T21" fmla="*/ 113 h 133"/>
                <a:gd name="T22" fmla="*/ 74 w 136"/>
                <a:gd name="T23" fmla="*/ 100 h 133"/>
                <a:gd name="T24" fmla="*/ 43 w 136"/>
                <a:gd name="T25" fmla="*/ 121 h 133"/>
                <a:gd name="T26" fmla="*/ 42 w 136"/>
                <a:gd name="T27" fmla="*/ 121 h 133"/>
                <a:gd name="T28" fmla="*/ 42 w 136"/>
                <a:gd name="T29" fmla="*/ 121 h 133"/>
                <a:gd name="T30" fmla="*/ 41 w 136"/>
                <a:gd name="T31" fmla="*/ 121 h 133"/>
                <a:gd name="T32" fmla="*/ 41 w 136"/>
                <a:gd name="T33" fmla="*/ 120 h 133"/>
                <a:gd name="T34" fmla="*/ 43 w 136"/>
                <a:gd name="T35" fmla="*/ 83 h 133"/>
                <a:gd name="T36" fmla="*/ 14 w 136"/>
                <a:gd name="T37" fmla="*/ 60 h 133"/>
                <a:gd name="T38" fmla="*/ 13 w 136"/>
                <a:gd name="T39" fmla="*/ 59 h 133"/>
                <a:gd name="T40" fmla="*/ 14 w 136"/>
                <a:gd name="T41" fmla="*/ 58 h 133"/>
                <a:gd name="T42" fmla="*/ 50 w 136"/>
                <a:gd name="T43" fmla="*/ 48 h 133"/>
                <a:gd name="T44" fmla="*/ 63 w 136"/>
                <a:gd name="T45" fmla="*/ 13 h 133"/>
                <a:gd name="T46" fmla="*/ 64 w 136"/>
                <a:gd name="T47" fmla="*/ 12 h 133"/>
                <a:gd name="T48" fmla="*/ 64 w 136"/>
                <a:gd name="T49" fmla="*/ 12 h 133"/>
                <a:gd name="T50" fmla="*/ 64 w 136"/>
                <a:gd name="T51" fmla="*/ 0 h 133"/>
                <a:gd name="T52" fmla="*/ 62 w 136"/>
                <a:gd name="T53" fmla="*/ 0 h 133"/>
                <a:gd name="T54" fmla="*/ 51 w 136"/>
                <a:gd name="T55" fmla="*/ 9 h 133"/>
                <a:gd name="T56" fmla="*/ 41 w 136"/>
                <a:gd name="T57" fmla="*/ 38 h 133"/>
                <a:gd name="T58" fmla="*/ 11 w 136"/>
                <a:gd name="T59" fmla="*/ 46 h 133"/>
                <a:gd name="T60" fmla="*/ 1 w 136"/>
                <a:gd name="T61" fmla="*/ 57 h 133"/>
                <a:gd name="T62" fmla="*/ 6 w 136"/>
                <a:gd name="T63" fmla="*/ 70 h 133"/>
                <a:gd name="T64" fmla="*/ 31 w 136"/>
                <a:gd name="T65" fmla="*/ 88 h 133"/>
                <a:gd name="T66" fmla="*/ 29 w 136"/>
                <a:gd name="T67" fmla="*/ 120 h 133"/>
                <a:gd name="T68" fmla="*/ 30 w 136"/>
                <a:gd name="T69" fmla="*/ 126 h 133"/>
                <a:gd name="T70" fmla="*/ 36 w 136"/>
                <a:gd name="T71" fmla="*/ 132 h 133"/>
                <a:gd name="T72" fmla="*/ 42 w 136"/>
                <a:gd name="T73" fmla="*/ 133 h 133"/>
                <a:gd name="T74" fmla="*/ 50 w 136"/>
                <a:gd name="T75" fmla="*/ 131 h 133"/>
                <a:gd name="T76" fmla="*/ 75 w 136"/>
                <a:gd name="T77" fmla="*/ 114 h 133"/>
                <a:gd name="T78" fmla="*/ 105 w 136"/>
                <a:gd name="T79" fmla="*/ 125 h 133"/>
                <a:gd name="T80" fmla="*/ 109 w 136"/>
                <a:gd name="T81" fmla="*/ 126 h 133"/>
                <a:gd name="T82" fmla="*/ 118 w 136"/>
                <a:gd name="T83" fmla="*/ 122 h 133"/>
                <a:gd name="T84" fmla="*/ 122 w 136"/>
                <a:gd name="T85" fmla="*/ 108 h 133"/>
                <a:gd name="T86" fmla="*/ 113 w 136"/>
                <a:gd name="T87" fmla="*/ 79 h 133"/>
                <a:gd name="T88" fmla="*/ 133 w 136"/>
                <a:gd name="T89" fmla="*/ 55 h 133"/>
                <a:gd name="T90" fmla="*/ 134 w 136"/>
                <a:gd name="T91" fmla="*/ 41 h 133"/>
                <a:gd name="T92" fmla="*/ 123 w 136"/>
                <a:gd name="T93" fmla="*/ 33 h 133"/>
                <a:gd name="T94" fmla="*/ 92 w 136"/>
                <a:gd name="T95" fmla="*/ 32 h 133"/>
                <a:gd name="T96" fmla="*/ 75 w 136"/>
                <a:gd name="T97" fmla="*/ 6 h 133"/>
                <a:gd name="T98" fmla="*/ 6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64" y="12"/>
                  </a:moveTo>
                  <a:cubicBezTo>
                    <a:pt x="64" y="12"/>
                    <a:pt x="64" y="12"/>
                    <a:pt x="65" y="1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3" y="45"/>
                    <a:pt x="123" y="45"/>
                    <a:pt x="123" y="46"/>
                  </a:cubicBezTo>
                  <a:cubicBezTo>
                    <a:pt x="124" y="46"/>
                    <a:pt x="124" y="47"/>
                    <a:pt x="123" y="47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0" y="113"/>
                    <a:pt x="110" y="113"/>
                  </a:cubicBezTo>
                  <a:cubicBezTo>
                    <a:pt x="110" y="113"/>
                    <a:pt x="110" y="114"/>
                    <a:pt x="109" y="114"/>
                  </a:cubicBezTo>
                  <a:cubicBezTo>
                    <a:pt x="109" y="114"/>
                    <a:pt x="109" y="114"/>
                    <a:pt x="109" y="113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3" y="121"/>
                    <a:pt x="43" y="121"/>
                    <a:pt x="42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21"/>
                    <a:pt x="41" y="121"/>
                    <a:pt x="41" y="121"/>
                  </a:cubicBezTo>
                  <a:cubicBezTo>
                    <a:pt x="41" y="121"/>
                    <a:pt x="41" y="120"/>
                    <a:pt x="41" y="120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59"/>
                    <a:pt x="13" y="59"/>
                  </a:cubicBezTo>
                  <a:cubicBezTo>
                    <a:pt x="13" y="58"/>
                    <a:pt x="14" y="58"/>
                    <a:pt x="14" y="5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3" y="12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moveTo>
                    <a:pt x="64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57" y="1"/>
                    <a:pt x="53" y="4"/>
                    <a:pt x="51" y="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6" y="48"/>
                    <a:pt x="2" y="52"/>
                    <a:pt x="1" y="57"/>
                  </a:cubicBezTo>
                  <a:cubicBezTo>
                    <a:pt x="0" y="61"/>
                    <a:pt x="2" y="66"/>
                    <a:pt x="6" y="7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2"/>
                    <a:pt x="30" y="124"/>
                    <a:pt x="30" y="126"/>
                  </a:cubicBezTo>
                  <a:cubicBezTo>
                    <a:pt x="32" y="128"/>
                    <a:pt x="34" y="130"/>
                    <a:pt x="36" y="132"/>
                  </a:cubicBezTo>
                  <a:cubicBezTo>
                    <a:pt x="38" y="133"/>
                    <a:pt x="40" y="133"/>
                    <a:pt x="42" y="133"/>
                  </a:cubicBezTo>
                  <a:cubicBezTo>
                    <a:pt x="45" y="133"/>
                    <a:pt x="48" y="133"/>
                    <a:pt x="50" y="131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6" y="125"/>
                    <a:pt x="108" y="126"/>
                    <a:pt x="109" y="126"/>
                  </a:cubicBezTo>
                  <a:cubicBezTo>
                    <a:pt x="113" y="126"/>
                    <a:pt x="116" y="124"/>
                    <a:pt x="118" y="122"/>
                  </a:cubicBezTo>
                  <a:cubicBezTo>
                    <a:pt x="122" y="119"/>
                    <a:pt x="123" y="113"/>
                    <a:pt x="122" y="108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6" y="51"/>
                    <a:pt x="136" y="45"/>
                    <a:pt x="134" y="41"/>
                  </a:cubicBezTo>
                  <a:cubicBezTo>
                    <a:pt x="132" y="36"/>
                    <a:pt x="128" y="33"/>
                    <a:pt x="123" y="33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2" y="3"/>
                    <a:pt x="68" y="0"/>
                    <a:pt x="6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" name="orange star"/>
          <p:cNvGrpSpPr/>
          <p:nvPr/>
        </p:nvGrpSpPr>
        <p:grpSpPr>
          <a:xfrm>
            <a:off x="8713788" y="36513"/>
            <a:ext cx="331788" cy="325438"/>
            <a:chOff x="8713788" y="36513"/>
            <a:chExt cx="331788" cy="325438"/>
          </a:xfrm>
        </p:grpSpPr>
        <p:sp>
          <p:nvSpPr>
            <p:cNvPr id="213" name="orange star"/>
            <p:cNvSpPr>
              <a:spLocks/>
            </p:cNvSpPr>
            <p:nvPr/>
          </p:nvSpPr>
          <p:spPr bwMode="auto">
            <a:xfrm>
              <a:off x="8732838" y="55563"/>
              <a:ext cx="293688" cy="287338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4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1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star outline"/>
            <p:cNvSpPr>
              <a:spLocks noEditPoints="1"/>
            </p:cNvSpPr>
            <p:nvPr/>
          </p:nvSpPr>
          <p:spPr bwMode="auto">
            <a:xfrm>
              <a:off x="8713788" y="36513"/>
              <a:ext cx="331788" cy="325438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6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7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9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7"/>
                    <a:pt x="93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1"/>
                    <a:pt x="39" y="4"/>
                    <a:pt x="37" y="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9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4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1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" name="purple star"/>
          <p:cNvGrpSpPr/>
          <p:nvPr/>
        </p:nvGrpSpPr>
        <p:grpSpPr>
          <a:xfrm>
            <a:off x="6072198" y="3571876"/>
            <a:ext cx="331788" cy="319088"/>
            <a:chOff x="8767763" y="523876"/>
            <a:chExt cx="331788" cy="319088"/>
          </a:xfrm>
        </p:grpSpPr>
        <p:sp>
          <p:nvSpPr>
            <p:cNvPr id="221" name="purple star"/>
            <p:cNvSpPr>
              <a:spLocks/>
            </p:cNvSpPr>
            <p:nvPr/>
          </p:nvSpPr>
          <p:spPr bwMode="auto">
            <a:xfrm>
              <a:off x="8786813" y="542926"/>
              <a:ext cx="293688" cy="280988"/>
            </a:xfrm>
            <a:custGeom>
              <a:avLst/>
              <a:gdLst>
                <a:gd name="T0" fmla="*/ 47 w 93"/>
                <a:gd name="T1" fmla="*/ 89 h 89"/>
                <a:gd name="T2" fmla="*/ 41 w 93"/>
                <a:gd name="T3" fmla="*/ 85 h 89"/>
                <a:gd name="T4" fmla="*/ 30 w 93"/>
                <a:gd name="T5" fmla="*/ 64 h 89"/>
                <a:gd name="T6" fmla="*/ 6 w 93"/>
                <a:gd name="T7" fmla="*/ 61 h 89"/>
                <a:gd name="T8" fmla="*/ 0 w 93"/>
                <a:gd name="T9" fmla="*/ 56 h 89"/>
                <a:gd name="T10" fmla="*/ 0 w 93"/>
                <a:gd name="T11" fmla="*/ 52 h 89"/>
                <a:gd name="T12" fmla="*/ 2 w 93"/>
                <a:gd name="T13" fmla="*/ 49 h 89"/>
                <a:gd name="T14" fmla="*/ 19 w 93"/>
                <a:gd name="T15" fmla="*/ 32 h 89"/>
                <a:gd name="T16" fmla="*/ 14 w 93"/>
                <a:gd name="T17" fmla="*/ 9 h 89"/>
                <a:gd name="T18" fmla="*/ 17 w 93"/>
                <a:gd name="T19" fmla="*/ 2 h 89"/>
                <a:gd name="T20" fmla="*/ 21 w 93"/>
                <a:gd name="T21" fmla="*/ 1 h 89"/>
                <a:gd name="T22" fmla="*/ 24 w 93"/>
                <a:gd name="T23" fmla="*/ 1 h 89"/>
                <a:gd name="T24" fmla="*/ 46 w 93"/>
                <a:gd name="T25" fmla="*/ 12 h 89"/>
                <a:gd name="T26" fmla="*/ 67 w 93"/>
                <a:gd name="T27" fmla="*/ 1 h 89"/>
                <a:gd name="T28" fmla="*/ 70 w 93"/>
                <a:gd name="T29" fmla="*/ 0 h 89"/>
                <a:gd name="T30" fmla="*/ 74 w 93"/>
                <a:gd name="T31" fmla="*/ 1 h 89"/>
                <a:gd name="T32" fmla="*/ 77 w 93"/>
                <a:gd name="T33" fmla="*/ 8 h 89"/>
                <a:gd name="T34" fmla="*/ 73 w 93"/>
                <a:gd name="T35" fmla="*/ 31 h 89"/>
                <a:gd name="T36" fmla="*/ 90 w 93"/>
                <a:gd name="T37" fmla="*/ 48 h 89"/>
                <a:gd name="T38" fmla="*/ 92 w 93"/>
                <a:gd name="T39" fmla="*/ 55 h 89"/>
                <a:gd name="T40" fmla="*/ 87 w 93"/>
                <a:gd name="T41" fmla="*/ 59 h 89"/>
                <a:gd name="T42" fmla="*/ 63 w 93"/>
                <a:gd name="T43" fmla="*/ 63 h 89"/>
                <a:gd name="T44" fmla="*/ 53 w 93"/>
                <a:gd name="T45" fmla="*/ 85 h 89"/>
                <a:gd name="T46" fmla="*/ 47 w 93"/>
                <a:gd name="T47" fmla="*/ 89 h 89"/>
                <a:gd name="T48" fmla="*/ 47 w 93"/>
                <a:gd name="T4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9">
                  <a:moveTo>
                    <a:pt x="47" y="89"/>
                  </a:moveTo>
                  <a:cubicBezTo>
                    <a:pt x="44" y="89"/>
                    <a:pt x="42" y="87"/>
                    <a:pt x="41" y="8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1" y="59"/>
                    <a:pt x="0" y="56"/>
                  </a:cubicBezTo>
                  <a:cubicBezTo>
                    <a:pt x="0" y="55"/>
                    <a:pt x="0" y="53"/>
                    <a:pt x="0" y="52"/>
                  </a:cubicBezTo>
                  <a:cubicBezTo>
                    <a:pt x="1" y="51"/>
                    <a:pt x="1" y="50"/>
                    <a:pt x="2" y="4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5" y="3"/>
                    <a:pt x="17" y="2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3"/>
                    <a:pt x="77" y="5"/>
                    <a:pt x="77" y="8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2" y="49"/>
                    <a:pt x="93" y="52"/>
                    <a:pt x="92" y="55"/>
                  </a:cubicBezTo>
                  <a:cubicBezTo>
                    <a:pt x="92" y="57"/>
                    <a:pt x="89" y="59"/>
                    <a:pt x="87" y="5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star outline"/>
            <p:cNvSpPr>
              <a:spLocks noEditPoints="1"/>
            </p:cNvSpPr>
            <p:nvPr/>
          </p:nvSpPr>
          <p:spPr bwMode="auto">
            <a:xfrm>
              <a:off x="8767763" y="523876"/>
              <a:ext cx="331788" cy="319088"/>
            </a:xfrm>
            <a:custGeom>
              <a:avLst/>
              <a:gdLst>
                <a:gd name="T0" fmla="*/ 76 w 105"/>
                <a:gd name="T1" fmla="*/ 12 h 101"/>
                <a:gd name="T2" fmla="*/ 76 w 105"/>
                <a:gd name="T3" fmla="*/ 12 h 101"/>
                <a:gd name="T4" fmla="*/ 77 w 105"/>
                <a:gd name="T5" fmla="*/ 13 h 101"/>
                <a:gd name="T6" fmla="*/ 73 w 105"/>
                <a:gd name="T7" fmla="*/ 39 h 101"/>
                <a:gd name="T8" fmla="*/ 92 w 105"/>
                <a:gd name="T9" fmla="*/ 58 h 101"/>
                <a:gd name="T10" fmla="*/ 93 w 105"/>
                <a:gd name="T11" fmla="*/ 59 h 101"/>
                <a:gd name="T12" fmla="*/ 92 w 105"/>
                <a:gd name="T13" fmla="*/ 60 h 101"/>
                <a:gd name="T14" fmla="*/ 65 w 105"/>
                <a:gd name="T15" fmla="*/ 64 h 101"/>
                <a:gd name="T16" fmla="*/ 54 w 105"/>
                <a:gd name="T17" fmla="*/ 88 h 101"/>
                <a:gd name="T18" fmla="*/ 53 w 105"/>
                <a:gd name="T19" fmla="*/ 89 h 101"/>
                <a:gd name="T20" fmla="*/ 53 w 105"/>
                <a:gd name="T21" fmla="*/ 89 h 101"/>
                <a:gd name="T22" fmla="*/ 52 w 105"/>
                <a:gd name="T23" fmla="*/ 88 h 101"/>
                <a:gd name="T24" fmla="*/ 40 w 105"/>
                <a:gd name="T25" fmla="*/ 64 h 101"/>
                <a:gd name="T26" fmla="*/ 13 w 105"/>
                <a:gd name="T27" fmla="*/ 61 h 101"/>
                <a:gd name="T28" fmla="*/ 12 w 105"/>
                <a:gd name="T29" fmla="*/ 60 h 101"/>
                <a:gd name="T30" fmla="*/ 12 w 105"/>
                <a:gd name="T31" fmla="*/ 60 h 101"/>
                <a:gd name="T32" fmla="*/ 12 w 105"/>
                <a:gd name="T33" fmla="*/ 59 h 101"/>
                <a:gd name="T34" fmla="*/ 31 w 105"/>
                <a:gd name="T35" fmla="*/ 40 h 101"/>
                <a:gd name="T36" fmla="*/ 26 w 105"/>
                <a:gd name="T37" fmla="*/ 14 h 101"/>
                <a:gd name="T38" fmla="*/ 27 w 105"/>
                <a:gd name="T39" fmla="*/ 13 h 101"/>
                <a:gd name="T40" fmla="*/ 27 w 105"/>
                <a:gd name="T41" fmla="*/ 13 h 101"/>
                <a:gd name="T42" fmla="*/ 27 w 105"/>
                <a:gd name="T43" fmla="*/ 13 h 101"/>
                <a:gd name="T44" fmla="*/ 52 w 105"/>
                <a:gd name="T45" fmla="*/ 25 h 101"/>
                <a:gd name="T46" fmla="*/ 75 w 105"/>
                <a:gd name="T47" fmla="*/ 12 h 101"/>
                <a:gd name="T48" fmla="*/ 76 w 105"/>
                <a:gd name="T49" fmla="*/ 12 h 101"/>
                <a:gd name="T50" fmla="*/ 76 w 105"/>
                <a:gd name="T51" fmla="*/ 0 h 101"/>
                <a:gd name="T52" fmla="*/ 70 w 105"/>
                <a:gd name="T53" fmla="*/ 1 h 101"/>
                <a:gd name="T54" fmla="*/ 51 w 105"/>
                <a:gd name="T55" fmla="*/ 11 h 101"/>
                <a:gd name="T56" fmla="*/ 33 w 105"/>
                <a:gd name="T57" fmla="*/ 2 h 101"/>
                <a:gd name="T58" fmla="*/ 27 w 105"/>
                <a:gd name="T59" fmla="*/ 1 h 101"/>
                <a:gd name="T60" fmla="*/ 19 w 105"/>
                <a:gd name="T61" fmla="*/ 3 h 101"/>
                <a:gd name="T62" fmla="*/ 14 w 105"/>
                <a:gd name="T63" fmla="*/ 16 h 101"/>
                <a:gd name="T64" fmla="*/ 18 w 105"/>
                <a:gd name="T65" fmla="*/ 36 h 101"/>
                <a:gd name="T66" fmla="*/ 4 w 105"/>
                <a:gd name="T67" fmla="*/ 51 h 101"/>
                <a:gd name="T68" fmla="*/ 1 w 105"/>
                <a:gd name="T69" fmla="*/ 56 h 101"/>
                <a:gd name="T70" fmla="*/ 1 w 105"/>
                <a:gd name="T71" fmla="*/ 64 h 101"/>
                <a:gd name="T72" fmla="*/ 11 w 105"/>
                <a:gd name="T73" fmla="*/ 73 h 101"/>
                <a:gd name="T74" fmla="*/ 32 w 105"/>
                <a:gd name="T75" fmla="*/ 75 h 101"/>
                <a:gd name="T76" fmla="*/ 41 w 105"/>
                <a:gd name="T77" fmla="*/ 94 h 101"/>
                <a:gd name="T78" fmla="*/ 53 w 105"/>
                <a:gd name="T79" fmla="*/ 101 h 101"/>
                <a:gd name="T80" fmla="*/ 53 w 105"/>
                <a:gd name="T81" fmla="*/ 101 h 101"/>
                <a:gd name="T82" fmla="*/ 64 w 105"/>
                <a:gd name="T83" fmla="*/ 93 h 101"/>
                <a:gd name="T84" fmla="*/ 73 w 105"/>
                <a:gd name="T85" fmla="*/ 75 h 101"/>
                <a:gd name="T86" fmla="*/ 94 w 105"/>
                <a:gd name="T87" fmla="*/ 71 h 101"/>
                <a:gd name="T88" fmla="*/ 104 w 105"/>
                <a:gd name="T89" fmla="*/ 63 h 101"/>
                <a:gd name="T90" fmla="*/ 101 w 105"/>
                <a:gd name="T91" fmla="*/ 49 h 101"/>
                <a:gd name="T92" fmla="*/ 85 w 105"/>
                <a:gd name="T93" fmla="*/ 35 h 101"/>
                <a:gd name="T94" fmla="*/ 89 w 105"/>
                <a:gd name="T95" fmla="*/ 15 h 101"/>
                <a:gd name="T96" fmla="*/ 83 w 105"/>
                <a:gd name="T97" fmla="*/ 2 h 101"/>
                <a:gd name="T98" fmla="*/ 83 w 105"/>
                <a:gd name="T99" fmla="*/ 2 h 101"/>
                <a:gd name="T100" fmla="*/ 76 w 105"/>
                <a:gd name="T101" fmla="*/ 0 h 101"/>
                <a:gd name="T102" fmla="*/ 76 w 105"/>
                <a:gd name="T103" fmla="*/ 0 h 101"/>
                <a:gd name="T104" fmla="*/ 76 w 105"/>
                <a:gd name="T10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1">
                  <a:moveTo>
                    <a:pt x="76" y="12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8"/>
                    <a:pt x="93" y="59"/>
                    <a:pt x="93" y="59"/>
                  </a:cubicBezTo>
                  <a:cubicBezTo>
                    <a:pt x="92" y="59"/>
                    <a:pt x="92" y="59"/>
                    <a:pt x="92" y="6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89"/>
                    <a:pt x="52" y="89"/>
                    <a:pt x="52" y="8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5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2"/>
                  </a:cubicBezTo>
                  <a:moveTo>
                    <a:pt x="76" y="0"/>
                  </a:moveTo>
                  <a:cubicBezTo>
                    <a:pt x="74" y="0"/>
                    <a:pt x="72" y="0"/>
                    <a:pt x="70" y="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1"/>
                    <a:pt x="29" y="1"/>
                    <a:pt x="27" y="1"/>
                  </a:cubicBezTo>
                  <a:cubicBezTo>
                    <a:pt x="24" y="1"/>
                    <a:pt x="22" y="1"/>
                    <a:pt x="19" y="3"/>
                  </a:cubicBezTo>
                  <a:cubicBezTo>
                    <a:pt x="15" y="6"/>
                    <a:pt x="14" y="11"/>
                    <a:pt x="14" y="1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3"/>
                    <a:pt x="1" y="54"/>
                    <a:pt x="1" y="56"/>
                  </a:cubicBezTo>
                  <a:cubicBezTo>
                    <a:pt x="0" y="59"/>
                    <a:pt x="0" y="62"/>
                    <a:pt x="1" y="64"/>
                  </a:cubicBezTo>
                  <a:cubicBezTo>
                    <a:pt x="2" y="69"/>
                    <a:pt x="6" y="72"/>
                    <a:pt x="11" y="73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4" y="98"/>
                    <a:pt x="48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8" y="101"/>
                    <a:pt x="62" y="98"/>
                    <a:pt x="64" y="9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9" y="71"/>
                    <a:pt x="103" y="67"/>
                    <a:pt x="104" y="63"/>
                  </a:cubicBezTo>
                  <a:cubicBezTo>
                    <a:pt x="105" y="58"/>
                    <a:pt x="104" y="53"/>
                    <a:pt x="101" y="49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0"/>
                    <a:pt x="87" y="5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79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pink star"/>
          <p:cNvGrpSpPr/>
          <p:nvPr/>
        </p:nvGrpSpPr>
        <p:grpSpPr>
          <a:xfrm>
            <a:off x="7886750" y="416251"/>
            <a:ext cx="296863" cy="301625"/>
            <a:chOff x="7885113" y="696913"/>
            <a:chExt cx="296863" cy="301625"/>
          </a:xfrm>
        </p:grpSpPr>
        <p:sp>
          <p:nvSpPr>
            <p:cNvPr id="227" name="pink star"/>
            <p:cNvSpPr>
              <a:spLocks/>
            </p:cNvSpPr>
            <p:nvPr/>
          </p:nvSpPr>
          <p:spPr bwMode="auto">
            <a:xfrm>
              <a:off x="7904163" y="715963"/>
              <a:ext cx="260350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2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1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2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3" y="74"/>
                    <a:pt x="12" y="74"/>
                  </a:cubicBezTo>
                  <a:cubicBezTo>
                    <a:pt x="11" y="74"/>
                    <a:pt x="9" y="74"/>
                    <a:pt x="7" y="72"/>
                  </a:cubicBezTo>
                  <a:cubicBezTo>
                    <a:pt x="6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1"/>
                    <a:pt x="52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2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9"/>
                    <a:pt x="60" y="81"/>
                    <a:pt x="57" y="82"/>
                  </a:cubicBezTo>
                  <a:cubicBezTo>
                    <a:pt x="57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star outline"/>
            <p:cNvSpPr>
              <a:spLocks noEditPoints="1"/>
            </p:cNvSpPr>
            <p:nvPr/>
          </p:nvSpPr>
          <p:spPr bwMode="auto">
            <a:xfrm>
              <a:off x="7885113" y="696913"/>
              <a:ext cx="296863" cy="301625"/>
            </a:xfrm>
            <a:custGeom>
              <a:avLst/>
              <a:gdLst>
                <a:gd name="T0" fmla="*/ 52 w 94"/>
                <a:gd name="T1" fmla="*/ 12 h 95"/>
                <a:gd name="T2" fmla="*/ 52 w 94"/>
                <a:gd name="T3" fmla="*/ 12 h 95"/>
                <a:gd name="T4" fmla="*/ 53 w 94"/>
                <a:gd name="T5" fmla="*/ 13 h 95"/>
                <a:gd name="T6" fmla="*/ 59 w 94"/>
                <a:gd name="T7" fmla="*/ 36 h 95"/>
                <a:gd name="T8" fmla="*/ 81 w 94"/>
                <a:gd name="T9" fmla="*/ 44 h 95"/>
                <a:gd name="T10" fmla="*/ 82 w 94"/>
                <a:gd name="T11" fmla="*/ 44 h 95"/>
                <a:gd name="T12" fmla="*/ 82 w 94"/>
                <a:gd name="T13" fmla="*/ 45 h 95"/>
                <a:gd name="T14" fmla="*/ 62 w 94"/>
                <a:gd name="T15" fmla="*/ 58 h 95"/>
                <a:gd name="T16" fmla="*/ 61 w 94"/>
                <a:gd name="T17" fmla="*/ 82 h 95"/>
                <a:gd name="T18" fmla="*/ 61 w 94"/>
                <a:gd name="T19" fmla="*/ 82 h 95"/>
                <a:gd name="T20" fmla="*/ 60 w 94"/>
                <a:gd name="T21" fmla="*/ 83 h 95"/>
                <a:gd name="T22" fmla="*/ 60 w 94"/>
                <a:gd name="T23" fmla="*/ 82 h 95"/>
                <a:gd name="T24" fmla="*/ 41 w 94"/>
                <a:gd name="T25" fmla="*/ 67 h 95"/>
                <a:gd name="T26" fmla="*/ 19 w 94"/>
                <a:gd name="T27" fmla="*/ 74 h 95"/>
                <a:gd name="T28" fmla="*/ 18 w 94"/>
                <a:gd name="T29" fmla="*/ 74 h 95"/>
                <a:gd name="T30" fmla="*/ 18 w 94"/>
                <a:gd name="T31" fmla="*/ 74 h 95"/>
                <a:gd name="T32" fmla="*/ 18 w 94"/>
                <a:gd name="T33" fmla="*/ 73 h 95"/>
                <a:gd name="T34" fmla="*/ 26 w 94"/>
                <a:gd name="T35" fmla="*/ 51 h 95"/>
                <a:gd name="T36" fmla="*/ 12 w 94"/>
                <a:gd name="T37" fmla="*/ 32 h 95"/>
                <a:gd name="T38" fmla="*/ 12 w 94"/>
                <a:gd name="T39" fmla="*/ 31 h 95"/>
                <a:gd name="T40" fmla="*/ 13 w 94"/>
                <a:gd name="T41" fmla="*/ 30 h 95"/>
                <a:gd name="T42" fmla="*/ 13 w 94"/>
                <a:gd name="T43" fmla="*/ 30 h 95"/>
                <a:gd name="T44" fmla="*/ 13 w 94"/>
                <a:gd name="T45" fmla="*/ 30 h 95"/>
                <a:gd name="T46" fmla="*/ 37 w 94"/>
                <a:gd name="T47" fmla="*/ 31 h 95"/>
                <a:gd name="T48" fmla="*/ 51 w 94"/>
                <a:gd name="T49" fmla="*/ 12 h 95"/>
                <a:gd name="T50" fmla="*/ 52 w 94"/>
                <a:gd name="T51" fmla="*/ 12 h 95"/>
                <a:gd name="T52" fmla="*/ 52 w 94"/>
                <a:gd name="T53" fmla="*/ 0 h 95"/>
                <a:gd name="T54" fmla="*/ 42 w 94"/>
                <a:gd name="T55" fmla="*/ 5 h 95"/>
                <a:gd name="T56" fmla="*/ 31 w 94"/>
                <a:gd name="T57" fmla="*/ 19 h 95"/>
                <a:gd name="T58" fmla="*/ 14 w 94"/>
                <a:gd name="T59" fmla="*/ 18 h 95"/>
                <a:gd name="T60" fmla="*/ 13 w 94"/>
                <a:gd name="T61" fmla="*/ 18 h 95"/>
                <a:gd name="T62" fmla="*/ 8 w 94"/>
                <a:gd name="T63" fmla="*/ 20 h 95"/>
                <a:gd name="T64" fmla="*/ 2 w 94"/>
                <a:gd name="T65" fmla="*/ 25 h 95"/>
                <a:gd name="T66" fmla="*/ 3 w 94"/>
                <a:gd name="T67" fmla="*/ 38 h 95"/>
                <a:gd name="T68" fmla="*/ 13 w 94"/>
                <a:gd name="T69" fmla="*/ 53 h 95"/>
                <a:gd name="T70" fmla="*/ 6 w 94"/>
                <a:gd name="T71" fmla="*/ 69 h 95"/>
                <a:gd name="T72" fmla="*/ 9 w 94"/>
                <a:gd name="T73" fmla="*/ 82 h 95"/>
                <a:gd name="T74" fmla="*/ 18 w 94"/>
                <a:gd name="T75" fmla="*/ 86 h 95"/>
                <a:gd name="T76" fmla="*/ 22 w 94"/>
                <a:gd name="T77" fmla="*/ 86 h 95"/>
                <a:gd name="T78" fmla="*/ 39 w 94"/>
                <a:gd name="T79" fmla="*/ 81 h 95"/>
                <a:gd name="T80" fmla="*/ 53 w 94"/>
                <a:gd name="T81" fmla="*/ 92 h 95"/>
                <a:gd name="T82" fmla="*/ 60 w 94"/>
                <a:gd name="T83" fmla="*/ 95 h 95"/>
                <a:gd name="T84" fmla="*/ 66 w 94"/>
                <a:gd name="T85" fmla="*/ 93 h 95"/>
                <a:gd name="T86" fmla="*/ 66 w 94"/>
                <a:gd name="T87" fmla="*/ 93 h 95"/>
                <a:gd name="T88" fmla="*/ 73 w 94"/>
                <a:gd name="T89" fmla="*/ 82 h 95"/>
                <a:gd name="T90" fmla="*/ 74 w 94"/>
                <a:gd name="T91" fmla="*/ 65 h 95"/>
                <a:gd name="T92" fmla="*/ 88 w 94"/>
                <a:gd name="T93" fmla="*/ 55 h 95"/>
                <a:gd name="T94" fmla="*/ 94 w 94"/>
                <a:gd name="T95" fmla="*/ 43 h 95"/>
                <a:gd name="T96" fmla="*/ 85 w 94"/>
                <a:gd name="T97" fmla="*/ 32 h 95"/>
                <a:gd name="T98" fmla="*/ 69 w 94"/>
                <a:gd name="T99" fmla="*/ 26 h 95"/>
                <a:gd name="T100" fmla="*/ 64 w 94"/>
                <a:gd name="T101" fmla="*/ 10 h 95"/>
                <a:gd name="T102" fmla="*/ 54 w 94"/>
                <a:gd name="T103" fmla="*/ 0 h 95"/>
                <a:gd name="T104" fmla="*/ 52 w 94"/>
                <a:gd name="T105" fmla="*/ 0 h 95"/>
                <a:gd name="T106" fmla="*/ 52 w 94"/>
                <a:gd name="T107" fmla="*/ 0 h 95"/>
                <a:gd name="T108" fmla="*/ 52 w 94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95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3"/>
                    <a:pt x="61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8"/>
                    <a:pt x="9" y="19"/>
                    <a:pt x="8" y="20"/>
                  </a:cubicBezTo>
                  <a:cubicBezTo>
                    <a:pt x="5" y="21"/>
                    <a:pt x="3" y="23"/>
                    <a:pt x="2" y="25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4"/>
                    <a:pt x="6" y="79"/>
                    <a:pt x="9" y="82"/>
                  </a:cubicBezTo>
                  <a:cubicBezTo>
                    <a:pt x="12" y="85"/>
                    <a:pt x="15" y="86"/>
                    <a:pt x="18" y="86"/>
                  </a:cubicBezTo>
                  <a:cubicBezTo>
                    <a:pt x="20" y="86"/>
                    <a:pt x="21" y="86"/>
                    <a:pt x="22" y="86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0" y="95"/>
                  </a:cubicBezTo>
                  <a:cubicBezTo>
                    <a:pt x="62" y="95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0" y="91"/>
                    <a:pt x="73" y="87"/>
                    <a:pt x="73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92" y="52"/>
                    <a:pt x="94" y="47"/>
                    <a:pt x="94" y="43"/>
                  </a:cubicBezTo>
                  <a:cubicBezTo>
                    <a:pt x="93" y="38"/>
                    <a:pt x="90" y="34"/>
                    <a:pt x="85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purple star"/>
          <p:cNvGrpSpPr/>
          <p:nvPr/>
        </p:nvGrpSpPr>
        <p:grpSpPr>
          <a:xfrm>
            <a:off x="7358082" y="4071942"/>
            <a:ext cx="966788" cy="930275"/>
            <a:chOff x="8101013" y="5856288"/>
            <a:chExt cx="966788" cy="930275"/>
          </a:xfrm>
        </p:grpSpPr>
        <p:sp>
          <p:nvSpPr>
            <p:cNvPr id="230" name="purple star"/>
            <p:cNvSpPr>
              <a:spLocks/>
            </p:cNvSpPr>
            <p:nvPr/>
          </p:nvSpPr>
          <p:spPr bwMode="auto">
            <a:xfrm>
              <a:off x="8123238" y="5875338"/>
              <a:ext cx="922338" cy="892175"/>
            </a:xfrm>
            <a:custGeom>
              <a:avLst/>
              <a:gdLst>
                <a:gd name="T0" fmla="*/ 70 w 292"/>
                <a:gd name="T1" fmla="*/ 282 h 282"/>
                <a:gd name="T2" fmla="*/ 65 w 292"/>
                <a:gd name="T3" fmla="*/ 281 h 282"/>
                <a:gd name="T4" fmla="*/ 61 w 292"/>
                <a:gd name="T5" fmla="*/ 272 h 282"/>
                <a:gd name="T6" fmla="*/ 72 w 292"/>
                <a:gd name="T7" fmla="*/ 182 h 282"/>
                <a:gd name="T8" fmla="*/ 3 w 292"/>
                <a:gd name="T9" fmla="*/ 122 h 282"/>
                <a:gd name="T10" fmla="*/ 0 w 292"/>
                <a:gd name="T11" fmla="*/ 113 h 282"/>
                <a:gd name="T12" fmla="*/ 7 w 292"/>
                <a:gd name="T13" fmla="*/ 107 h 282"/>
                <a:gd name="T14" fmla="*/ 96 w 292"/>
                <a:gd name="T15" fmla="*/ 89 h 282"/>
                <a:gd name="T16" fmla="*/ 132 w 292"/>
                <a:gd name="T17" fmla="*/ 5 h 282"/>
                <a:gd name="T18" fmla="*/ 140 w 292"/>
                <a:gd name="T19" fmla="*/ 0 h 282"/>
                <a:gd name="T20" fmla="*/ 140 w 292"/>
                <a:gd name="T21" fmla="*/ 0 h 282"/>
                <a:gd name="T22" fmla="*/ 145 w 292"/>
                <a:gd name="T23" fmla="*/ 1 h 282"/>
                <a:gd name="T24" fmla="*/ 148 w 292"/>
                <a:gd name="T25" fmla="*/ 4 h 282"/>
                <a:gd name="T26" fmla="*/ 193 w 292"/>
                <a:gd name="T27" fmla="*/ 83 h 282"/>
                <a:gd name="T28" fmla="*/ 283 w 292"/>
                <a:gd name="T29" fmla="*/ 91 h 282"/>
                <a:gd name="T30" fmla="*/ 291 w 292"/>
                <a:gd name="T31" fmla="*/ 97 h 282"/>
                <a:gd name="T32" fmla="*/ 289 w 292"/>
                <a:gd name="T33" fmla="*/ 106 h 282"/>
                <a:gd name="T34" fmla="*/ 228 w 292"/>
                <a:gd name="T35" fmla="*/ 173 h 282"/>
                <a:gd name="T36" fmla="*/ 248 w 292"/>
                <a:gd name="T37" fmla="*/ 262 h 282"/>
                <a:gd name="T38" fmla="*/ 245 w 292"/>
                <a:gd name="T39" fmla="*/ 271 h 282"/>
                <a:gd name="T40" fmla="*/ 239 w 292"/>
                <a:gd name="T41" fmla="*/ 273 h 282"/>
                <a:gd name="T42" fmla="*/ 235 w 292"/>
                <a:gd name="T43" fmla="*/ 272 h 282"/>
                <a:gd name="T44" fmla="*/ 153 w 292"/>
                <a:gd name="T45" fmla="*/ 234 h 282"/>
                <a:gd name="T46" fmla="*/ 75 w 292"/>
                <a:gd name="T47" fmla="*/ 281 h 282"/>
                <a:gd name="T48" fmla="*/ 70 w 292"/>
                <a:gd name="T4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282">
                  <a:moveTo>
                    <a:pt x="70" y="282"/>
                  </a:moveTo>
                  <a:cubicBezTo>
                    <a:pt x="68" y="282"/>
                    <a:pt x="67" y="282"/>
                    <a:pt x="65" y="281"/>
                  </a:cubicBezTo>
                  <a:cubicBezTo>
                    <a:pt x="62" y="279"/>
                    <a:pt x="61" y="276"/>
                    <a:pt x="61" y="27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1" y="120"/>
                    <a:pt x="0" y="116"/>
                    <a:pt x="0" y="113"/>
                  </a:cubicBezTo>
                  <a:cubicBezTo>
                    <a:pt x="1" y="110"/>
                    <a:pt x="4" y="107"/>
                    <a:pt x="7" y="107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4" y="2"/>
                    <a:pt x="137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0"/>
                    <a:pt x="144" y="0"/>
                    <a:pt x="145" y="1"/>
                  </a:cubicBezTo>
                  <a:cubicBezTo>
                    <a:pt x="147" y="2"/>
                    <a:pt x="148" y="3"/>
                    <a:pt x="148" y="4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87" y="92"/>
                    <a:pt x="290" y="94"/>
                    <a:pt x="291" y="97"/>
                  </a:cubicBezTo>
                  <a:cubicBezTo>
                    <a:pt x="292" y="100"/>
                    <a:pt x="292" y="104"/>
                    <a:pt x="289" y="106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48" y="262"/>
                    <a:pt x="248" y="262"/>
                    <a:pt x="248" y="262"/>
                  </a:cubicBezTo>
                  <a:cubicBezTo>
                    <a:pt x="249" y="265"/>
                    <a:pt x="247" y="269"/>
                    <a:pt x="245" y="271"/>
                  </a:cubicBezTo>
                  <a:cubicBezTo>
                    <a:pt x="243" y="272"/>
                    <a:pt x="241" y="273"/>
                    <a:pt x="239" y="273"/>
                  </a:cubicBezTo>
                  <a:cubicBezTo>
                    <a:pt x="238" y="273"/>
                    <a:pt x="237" y="273"/>
                    <a:pt x="235" y="272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3" y="282"/>
                    <a:pt x="72" y="282"/>
                    <a:pt x="70" y="2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star outline"/>
            <p:cNvSpPr>
              <a:spLocks noEditPoints="1"/>
            </p:cNvSpPr>
            <p:nvPr/>
          </p:nvSpPr>
          <p:spPr bwMode="auto">
            <a:xfrm>
              <a:off x="8101013" y="5856288"/>
              <a:ext cx="966788" cy="930275"/>
            </a:xfrm>
            <a:custGeom>
              <a:avLst/>
              <a:gdLst>
                <a:gd name="T0" fmla="*/ 147 w 306"/>
                <a:gd name="T1" fmla="*/ 12 h 294"/>
                <a:gd name="T2" fmla="*/ 149 w 306"/>
                <a:gd name="T3" fmla="*/ 12 h 294"/>
                <a:gd name="T4" fmla="*/ 150 w 306"/>
                <a:gd name="T5" fmla="*/ 13 h 294"/>
                <a:gd name="T6" fmla="*/ 196 w 306"/>
                <a:gd name="T7" fmla="*/ 95 h 294"/>
                <a:gd name="T8" fmla="*/ 290 w 306"/>
                <a:gd name="T9" fmla="*/ 103 h 294"/>
                <a:gd name="T10" fmla="*/ 292 w 306"/>
                <a:gd name="T11" fmla="*/ 105 h 294"/>
                <a:gd name="T12" fmla="*/ 292 w 306"/>
                <a:gd name="T13" fmla="*/ 108 h 294"/>
                <a:gd name="T14" fmla="*/ 228 w 306"/>
                <a:gd name="T15" fmla="*/ 178 h 294"/>
                <a:gd name="T16" fmla="*/ 249 w 306"/>
                <a:gd name="T17" fmla="*/ 269 h 294"/>
                <a:gd name="T18" fmla="*/ 248 w 306"/>
                <a:gd name="T19" fmla="*/ 272 h 294"/>
                <a:gd name="T20" fmla="*/ 246 w 306"/>
                <a:gd name="T21" fmla="*/ 273 h 294"/>
                <a:gd name="T22" fmla="*/ 245 w 306"/>
                <a:gd name="T23" fmla="*/ 273 h 294"/>
                <a:gd name="T24" fmla="*/ 159 w 306"/>
                <a:gd name="T25" fmla="*/ 233 h 294"/>
                <a:gd name="T26" fmla="*/ 79 w 306"/>
                <a:gd name="T27" fmla="*/ 282 h 294"/>
                <a:gd name="T28" fmla="*/ 77 w 306"/>
                <a:gd name="T29" fmla="*/ 282 h 294"/>
                <a:gd name="T30" fmla="*/ 76 w 306"/>
                <a:gd name="T31" fmla="*/ 282 h 294"/>
                <a:gd name="T32" fmla="*/ 74 w 306"/>
                <a:gd name="T33" fmla="*/ 279 h 294"/>
                <a:gd name="T34" fmla="*/ 85 w 306"/>
                <a:gd name="T35" fmla="*/ 185 h 294"/>
                <a:gd name="T36" fmla="*/ 14 w 306"/>
                <a:gd name="T37" fmla="*/ 124 h 294"/>
                <a:gd name="T38" fmla="*/ 13 w 306"/>
                <a:gd name="T39" fmla="*/ 121 h 294"/>
                <a:gd name="T40" fmla="*/ 16 w 306"/>
                <a:gd name="T41" fmla="*/ 118 h 294"/>
                <a:gd name="T42" fmla="*/ 108 w 306"/>
                <a:gd name="T43" fmla="*/ 100 h 294"/>
                <a:gd name="T44" fmla="*/ 145 w 306"/>
                <a:gd name="T45" fmla="*/ 13 h 294"/>
                <a:gd name="T46" fmla="*/ 147 w 306"/>
                <a:gd name="T47" fmla="*/ 12 h 294"/>
                <a:gd name="T48" fmla="*/ 147 w 306"/>
                <a:gd name="T49" fmla="*/ 12 h 294"/>
                <a:gd name="T50" fmla="*/ 147 w 306"/>
                <a:gd name="T51" fmla="*/ 0 h 294"/>
                <a:gd name="T52" fmla="*/ 147 w 306"/>
                <a:gd name="T53" fmla="*/ 0 h 294"/>
                <a:gd name="T54" fmla="*/ 134 w 306"/>
                <a:gd name="T55" fmla="*/ 9 h 294"/>
                <a:gd name="T56" fmla="*/ 99 w 306"/>
                <a:gd name="T57" fmla="*/ 89 h 294"/>
                <a:gd name="T58" fmla="*/ 13 w 306"/>
                <a:gd name="T59" fmla="*/ 107 h 294"/>
                <a:gd name="T60" fmla="*/ 2 w 306"/>
                <a:gd name="T61" fmla="*/ 117 h 294"/>
                <a:gd name="T62" fmla="*/ 6 w 306"/>
                <a:gd name="T63" fmla="*/ 133 h 294"/>
                <a:gd name="T64" fmla="*/ 72 w 306"/>
                <a:gd name="T65" fmla="*/ 190 h 294"/>
                <a:gd name="T66" fmla="*/ 62 w 306"/>
                <a:gd name="T67" fmla="*/ 277 h 294"/>
                <a:gd name="T68" fmla="*/ 69 w 306"/>
                <a:gd name="T69" fmla="*/ 292 h 294"/>
                <a:gd name="T70" fmla="*/ 77 w 306"/>
                <a:gd name="T71" fmla="*/ 294 h 294"/>
                <a:gd name="T72" fmla="*/ 85 w 306"/>
                <a:gd name="T73" fmla="*/ 292 h 294"/>
                <a:gd name="T74" fmla="*/ 160 w 306"/>
                <a:gd name="T75" fmla="*/ 247 h 294"/>
                <a:gd name="T76" fmla="*/ 240 w 306"/>
                <a:gd name="T77" fmla="*/ 284 h 294"/>
                <a:gd name="T78" fmla="*/ 246 w 306"/>
                <a:gd name="T79" fmla="*/ 285 h 294"/>
                <a:gd name="T80" fmla="*/ 256 w 306"/>
                <a:gd name="T81" fmla="*/ 282 h 294"/>
                <a:gd name="T82" fmla="*/ 261 w 306"/>
                <a:gd name="T83" fmla="*/ 267 h 294"/>
                <a:gd name="T84" fmla="*/ 241 w 306"/>
                <a:gd name="T85" fmla="*/ 181 h 294"/>
                <a:gd name="T86" fmla="*/ 301 w 306"/>
                <a:gd name="T87" fmla="*/ 116 h 294"/>
                <a:gd name="T88" fmla="*/ 304 w 306"/>
                <a:gd name="T89" fmla="*/ 101 h 294"/>
                <a:gd name="T90" fmla="*/ 291 w 306"/>
                <a:gd name="T91" fmla="*/ 91 h 294"/>
                <a:gd name="T92" fmla="*/ 204 w 306"/>
                <a:gd name="T93" fmla="*/ 84 h 294"/>
                <a:gd name="T94" fmla="*/ 160 w 306"/>
                <a:gd name="T95" fmla="*/ 7 h 294"/>
                <a:gd name="T96" fmla="*/ 156 w 306"/>
                <a:gd name="T97" fmla="*/ 2 h 294"/>
                <a:gd name="T98" fmla="*/ 147 w 306"/>
                <a:gd name="T9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6" h="294">
                  <a:moveTo>
                    <a:pt x="147" y="12"/>
                  </a:moveTo>
                  <a:cubicBezTo>
                    <a:pt x="148" y="12"/>
                    <a:pt x="149" y="12"/>
                    <a:pt x="149" y="12"/>
                  </a:cubicBezTo>
                  <a:cubicBezTo>
                    <a:pt x="149" y="12"/>
                    <a:pt x="150" y="13"/>
                    <a:pt x="150" y="13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290" y="103"/>
                    <a:pt x="290" y="103"/>
                    <a:pt x="290" y="103"/>
                  </a:cubicBezTo>
                  <a:cubicBezTo>
                    <a:pt x="291" y="103"/>
                    <a:pt x="292" y="104"/>
                    <a:pt x="292" y="105"/>
                  </a:cubicBezTo>
                  <a:cubicBezTo>
                    <a:pt x="293" y="106"/>
                    <a:pt x="293" y="108"/>
                    <a:pt x="292" y="108"/>
                  </a:cubicBezTo>
                  <a:cubicBezTo>
                    <a:pt x="228" y="178"/>
                    <a:pt x="228" y="178"/>
                    <a:pt x="228" y="178"/>
                  </a:cubicBezTo>
                  <a:cubicBezTo>
                    <a:pt x="249" y="269"/>
                    <a:pt x="249" y="269"/>
                    <a:pt x="249" y="269"/>
                  </a:cubicBezTo>
                  <a:cubicBezTo>
                    <a:pt x="249" y="270"/>
                    <a:pt x="249" y="272"/>
                    <a:pt x="248" y="272"/>
                  </a:cubicBezTo>
                  <a:cubicBezTo>
                    <a:pt x="248" y="273"/>
                    <a:pt x="247" y="273"/>
                    <a:pt x="246" y="273"/>
                  </a:cubicBezTo>
                  <a:cubicBezTo>
                    <a:pt x="246" y="273"/>
                    <a:pt x="245" y="273"/>
                    <a:pt x="245" y="273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79" y="282"/>
                    <a:pt x="79" y="282"/>
                    <a:pt x="79" y="282"/>
                  </a:cubicBezTo>
                  <a:cubicBezTo>
                    <a:pt x="78" y="282"/>
                    <a:pt x="78" y="282"/>
                    <a:pt x="77" y="282"/>
                  </a:cubicBezTo>
                  <a:cubicBezTo>
                    <a:pt x="77" y="282"/>
                    <a:pt x="76" y="282"/>
                    <a:pt x="76" y="282"/>
                  </a:cubicBezTo>
                  <a:cubicBezTo>
                    <a:pt x="75" y="281"/>
                    <a:pt x="74" y="280"/>
                    <a:pt x="74" y="279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3"/>
                    <a:pt x="13" y="122"/>
                    <a:pt x="13" y="121"/>
                  </a:cubicBezTo>
                  <a:cubicBezTo>
                    <a:pt x="14" y="119"/>
                    <a:pt x="14" y="119"/>
                    <a:pt x="16" y="118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2"/>
                    <a:pt x="146" y="12"/>
                    <a:pt x="147" y="12"/>
                  </a:cubicBezTo>
                  <a:cubicBezTo>
                    <a:pt x="147" y="12"/>
                    <a:pt x="147" y="12"/>
                    <a:pt x="147" y="12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136" y="3"/>
                    <a:pt x="134" y="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8" y="108"/>
                    <a:pt x="3" y="112"/>
                    <a:pt x="2" y="117"/>
                  </a:cubicBezTo>
                  <a:cubicBezTo>
                    <a:pt x="0" y="123"/>
                    <a:pt x="2" y="129"/>
                    <a:pt x="6" y="133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62" y="277"/>
                    <a:pt x="62" y="277"/>
                    <a:pt x="62" y="277"/>
                  </a:cubicBezTo>
                  <a:cubicBezTo>
                    <a:pt x="62" y="283"/>
                    <a:pt x="64" y="289"/>
                    <a:pt x="69" y="292"/>
                  </a:cubicBezTo>
                  <a:cubicBezTo>
                    <a:pt x="72" y="293"/>
                    <a:pt x="74" y="294"/>
                    <a:pt x="77" y="294"/>
                  </a:cubicBezTo>
                  <a:cubicBezTo>
                    <a:pt x="80" y="294"/>
                    <a:pt x="83" y="293"/>
                    <a:pt x="85" y="292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240" y="284"/>
                    <a:pt x="240" y="284"/>
                    <a:pt x="240" y="284"/>
                  </a:cubicBezTo>
                  <a:cubicBezTo>
                    <a:pt x="242" y="284"/>
                    <a:pt x="244" y="285"/>
                    <a:pt x="246" y="285"/>
                  </a:cubicBezTo>
                  <a:cubicBezTo>
                    <a:pt x="250" y="285"/>
                    <a:pt x="253" y="284"/>
                    <a:pt x="256" y="282"/>
                  </a:cubicBezTo>
                  <a:cubicBezTo>
                    <a:pt x="260" y="278"/>
                    <a:pt x="262" y="272"/>
                    <a:pt x="261" y="267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5" y="112"/>
                    <a:pt x="306" y="106"/>
                    <a:pt x="304" y="101"/>
                  </a:cubicBezTo>
                  <a:cubicBezTo>
                    <a:pt x="301" y="96"/>
                    <a:pt x="297" y="92"/>
                    <a:pt x="291" y="91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59" y="5"/>
                    <a:pt x="158" y="3"/>
                    <a:pt x="156" y="2"/>
                  </a:cubicBezTo>
                  <a:cubicBezTo>
                    <a:pt x="153" y="0"/>
                    <a:pt x="150" y="0"/>
                    <a:pt x="14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purple star"/>
          <p:cNvGrpSpPr/>
          <p:nvPr/>
        </p:nvGrpSpPr>
        <p:grpSpPr>
          <a:xfrm>
            <a:off x="6500826" y="4786322"/>
            <a:ext cx="628650" cy="612775"/>
            <a:chOff x="4606925" y="6199188"/>
            <a:chExt cx="628650" cy="612775"/>
          </a:xfrm>
        </p:grpSpPr>
        <p:sp>
          <p:nvSpPr>
            <p:cNvPr id="238" name="purple star"/>
            <p:cNvSpPr>
              <a:spLocks/>
            </p:cNvSpPr>
            <p:nvPr/>
          </p:nvSpPr>
          <p:spPr bwMode="auto">
            <a:xfrm>
              <a:off x="4625975" y="6218238"/>
              <a:ext cx="590550" cy="574675"/>
            </a:xfrm>
            <a:custGeom>
              <a:avLst/>
              <a:gdLst>
                <a:gd name="T0" fmla="*/ 89 w 187"/>
                <a:gd name="T1" fmla="*/ 182 h 182"/>
                <a:gd name="T2" fmla="*/ 82 w 187"/>
                <a:gd name="T3" fmla="*/ 177 h 182"/>
                <a:gd name="T4" fmla="*/ 61 w 187"/>
                <a:gd name="T5" fmla="*/ 126 h 182"/>
                <a:gd name="T6" fmla="*/ 7 w 187"/>
                <a:gd name="T7" fmla="*/ 114 h 182"/>
                <a:gd name="T8" fmla="*/ 1 w 187"/>
                <a:gd name="T9" fmla="*/ 108 h 182"/>
                <a:gd name="T10" fmla="*/ 3 w 187"/>
                <a:gd name="T11" fmla="*/ 100 h 182"/>
                <a:gd name="T12" fmla="*/ 46 w 187"/>
                <a:gd name="T13" fmla="*/ 64 h 182"/>
                <a:gd name="T14" fmla="*/ 40 w 187"/>
                <a:gd name="T15" fmla="*/ 9 h 182"/>
                <a:gd name="T16" fmla="*/ 44 w 187"/>
                <a:gd name="T17" fmla="*/ 2 h 182"/>
                <a:gd name="T18" fmla="*/ 48 w 187"/>
                <a:gd name="T19" fmla="*/ 0 h 182"/>
                <a:gd name="T20" fmla="*/ 52 w 187"/>
                <a:gd name="T21" fmla="*/ 2 h 182"/>
                <a:gd name="T22" fmla="*/ 99 w 187"/>
                <a:gd name="T23" fmla="*/ 31 h 182"/>
                <a:gd name="T24" fmla="*/ 150 w 187"/>
                <a:gd name="T25" fmla="*/ 9 h 182"/>
                <a:gd name="T26" fmla="*/ 154 w 187"/>
                <a:gd name="T27" fmla="*/ 8 h 182"/>
                <a:gd name="T28" fmla="*/ 159 w 187"/>
                <a:gd name="T29" fmla="*/ 10 h 182"/>
                <a:gd name="T30" fmla="*/ 161 w 187"/>
                <a:gd name="T31" fmla="*/ 18 h 182"/>
                <a:gd name="T32" fmla="*/ 148 w 187"/>
                <a:gd name="T33" fmla="*/ 72 h 182"/>
                <a:gd name="T34" fmla="*/ 185 w 187"/>
                <a:gd name="T35" fmla="*/ 113 h 182"/>
                <a:gd name="T36" fmla="*/ 187 w 187"/>
                <a:gd name="T37" fmla="*/ 117 h 182"/>
                <a:gd name="T38" fmla="*/ 186 w 187"/>
                <a:gd name="T39" fmla="*/ 121 h 182"/>
                <a:gd name="T40" fmla="*/ 180 w 187"/>
                <a:gd name="T41" fmla="*/ 126 h 182"/>
                <a:gd name="T42" fmla="*/ 124 w 187"/>
                <a:gd name="T43" fmla="*/ 130 h 182"/>
                <a:gd name="T44" fmla="*/ 96 w 187"/>
                <a:gd name="T45" fmla="*/ 178 h 182"/>
                <a:gd name="T46" fmla="*/ 89 w 187"/>
                <a:gd name="T47" fmla="*/ 182 h 182"/>
                <a:gd name="T48" fmla="*/ 8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89" y="182"/>
                  </a:moveTo>
                  <a:cubicBezTo>
                    <a:pt x="86" y="182"/>
                    <a:pt x="83" y="180"/>
                    <a:pt x="82" y="17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4" y="113"/>
                    <a:pt x="1" y="111"/>
                    <a:pt x="1" y="108"/>
                  </a:cubicBezTo>
                  <a:cubicBezTo>
                    <a:pt x="0" y="105"/>
                    <a:pt x="1" y="102"/>
                    <a:pt x="3" y="10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6"/>
                    <a:pt x="41" y="3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0" y="0"/>
                    <a:pt x="51" y="1"/>
                    <a:pt x="52" y="2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1" y="8"/>
                    <a:pt x="153" y="8"/>
                    <a:pt x="154" y="8"/>
                  </a:cubicBezTo>
                  <a:cubicBezTo>
                    <a:pt x="155" y="8"/>
                    <a:pt x="157" y="9"/>
                    <a:pt x="159" y="10"/>
                  </a:cubicBezTo>
                  <a:cubicBezTo>
                    <a:pt x="161" y="12"/>
                    <a:pt x="162" y="15"/>
                    <a:pt x="161" y="18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6" y="114"/>
                    <a:pt x="186" y="115"/>
                    <a:pt x="187" y="117"/>
                  </a:cubicBezTo>
                  <a:cubicBezTo>
                    <a:pt x="187" y="118"/>
                    <a:pt x="187" y="120"/>
                    <a:pt x="186" y="121"/>
                  </a:cubicBezTo>
                  <a:cubicBezTo>
                    <a:pt x="185" y="124"/>
                    <a:pt x="183" y="126"/>
                    <a:pt x="180" y="126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5" y="181"/>
                    <a:pt x="92" y="182"/>
                    <a:pt x="89" y="182"/>
                  </a:cubicBezTo>
                  <a:cubicBezTo>
                    <a:pt x="89" y="182"/>
                    <a:pt x="89" y="182"/>
                    <a:pt x="8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star outline"/>
            <p:cNvSpPr>
              <a:spLocks noEditPoints="1"/>
            </p:cNvSpPr>
            <p:nvPr/>
          </p:nvSpPr>
          <p:spPr bwMode="auto">
            <a:xfrm>
              <a:off x="4606925" y="6199188"/>
              <a:ext cx="628650" cy="612775"/>
            </a:xfrm>
            <a:custGeom>
              <a:avLst/>
              <a:gdLst>
                <a:gd name="T0" fmla="*/ 54 w 199"/>
                <a:gd name="T1" fmla="*/ 12 h 194"/>
                <a:gd name="T2" fmla="*/ 55 w 199"/>
                <a:gd name="T3" fmla="*/ 13 h 194"/>
                <a:gd name="T4" fmla="*/ 105 w 199"/>
                <a:gd name="T5" fmla="*/ 44 h 194"/>
                <a:gd name="T6" fmla="*/ 159 w 199"/>
                <a:gd name="T7" fmla="*/ 20 h 194"/>
                <a:gd name="T8" fmla="*/ 160 w 199"/>
                <a:gd name="T9" fmla="*/ 20 h 194"/>
                <a:gd name="T10" fmla="*/ 161 w 199"/>
                <a:gd name="T11" fmla="*/ 20 h 194"/>
                <a:gd name="T12" fmla="*/ 161 w 199"/>
                <a:gd name="T13" fmla="*/ 22 h 194"/>
                <a:gd name="T14" fmla="*/ 147 w 199"/>
                <a:gd name="T15" fmla="*/ 79 h 194"/>
                <a:gd name="T16" fmla="*/ 186 w 199"/>
                <a:gd name="T17" fmla="*/ 123 h 194"/>
                <a:gd name="T18" fmla="*/ 187 w 199"/>
                <a:gd name="T19" fmla="*/ 124 h 194"/>
                <a:gd name="T20" fmla="*/ 187 w 199"/>
                <a:gd name="T21" fmla="*/ 125 h 194"/>
                <a:gd name="T22" fmla="*/ 185 w 199"/>
                <a:gd name="T23" fmla="*/ 126 h 194"/>
                <a:gd name="T24" fmla="*/ 127 w 199"/>
                <a:gd name="T25" fmla="*/ 131 h 194"/>
                <a:gd name="T26" fmla="*/ 97 w 199"/>
                <a:gd name="T27" fmla="*/ 181 h 194"/>
                <a:gd name="T28" fmla="*/ 95 w 199"/>
                <a:gd name="T29" fmla="*/ 182 h 194"/>
                <a:gd name="T30" fmla="*/ 95 w 199"/>
                <a:gd name="T31" fmla="*/ 182 h 194"/>
                <a:gd name="T32" fmla="*/ 94 w 199"/>
                <a:gd name="T33" fmla="*/ 181 h 194"/>
                <a:gd name="T34" fmla="*/ 71 w 199"/>
                <a:gd name="T35" fmla="*/ 127 h 194"/>
                <a:gd name="T36" fmla="*/ 14 w 199"/>
                <a:gd name="T37" fmla="*/ 114 h 194"/>
                <a:gd name="T38" fmla="*/ 12 w 199"/>
                <a:gd name="T39" fmla="*/ 113 h 194"/>
                <a:gd name="T40" fmla="*/ 13 w 199"/>
                <a:gd name="T41" fmla="*/ 111 h 194"/>
                <a:gd name="T42" fmla="*/ 58 w 199"/>
                <a:gd name="T43" fmla="*/ 73 h 194"/>
                <a:gd name="T44" fmla="*/ 52 w 199"/>
                <a:gd name="T45" fmla="*/ 14 h 194"/>
                <a:gd name="T46" fmla="*/ 53 w 199"/>
                <a:gd name="T47" fmla="*/ 13 h 194"/>
                <a:gd name="T48" fmla="*/ 54 w 199"/>
                <a:gd name="T49" fmla="*/ 12 h 194"/>
                <a:gd name="T50" fmla="*/ 54 w 199"/>
                <a:gd name="T51" fmla="*/ 0 h 194"/>
                <a:gd name="T52" fmla="*/ 47 w 199"/>
                <a:gd name="T53" fmla="*/ 3 h 194"/>
                <a:gd name="T54" fmla="*/ 40 w 199"/>
                <a:gd name="T55" fmla="*/ 16 h 194"/>
                <a:gd name="T56" fmla="*/ 45 w 199"/>
                <a:gd name="T57" fmla="*/ 68 h 194"/>
                <a:gd name="T58" fmla="*/ 5 w 199"/>
                <a:gd name="T59" fmla="*/ 102 h 194"/>
                <a:gd name="T60" fmla="*/ 1 w 199"/>
                <a:gd name="T61" fmla="*/ 116 h 194"/>
                <a:gd name="T62" fmla="*/ 11 w 199"/>
                <a:gd name="T63" fmla="*/ 126 h 194"/>
                <a:gd name="T64" fmla="*/ 63 w 199"/>
                <a:gd name="T65" fmla="*/ 137 h 194"/>
                <a:gd name="T66" fmla="*/ 82 w 199"/>
                <a:gd name="T67" fmla="*/ 186 h 194"/>
                <a:gd name="T68" fmla="*/ 94 w 199"/>
                <a:gd name="T69" fmla="*/ 194 h 194"/>
                <a:gd name="T70" fmla="*/ 95 w 199"/>
                <a:gd name="T71" fmla="*/ 194 h 194"/>
                <a:gd name="T72" fmla="*/ 107 w 199"/>
                <a:gd name="T73" fmla="*/ 187 h 194"/>
                <a:gd name="T74" fmla="*/ 134 w 199"/>
                <a:gd name="T75" fmla="*/ 142 h 194"/>
                <a:gd name="T76" fmla="*/ 186 w 199"/>
                <a:gd name="T77" fmla="*/ 138 h 194"/>
                <a:gd name="T78" fmla="*/ 198 w 199"/>
                <a:gd name="T79" fmla="*/ 130 h 194"/>
                <a:gd name="T80" fmla="*/ 199 w 199"/>
                <a:gd name="T81" fmla="*/ 121 h 194"/>
                <a:gd name="T82" fmla="*/ 198 w 199"/>
                <a:gd name="T83" fmla="*/ 121 h 194"/>
                <a:gd name="T84" fmla="*/ 195 w 199"/>
                <a:gd name="T85" fmla="*/ 115 h 194"/>
                <a:gd name="T86" fmla="*/ 161 w 199"/>
                <a:gd name="T87" fmla="*/ 76 h 194"/>
                <a:gd name="T88" fmla="*/ 173 w 199"/>
                <a:gd name="T89" fmla="*/ 25 h 194"/>
                <a:gd name="T90" fmla="*/ 169 w 199"/>
                <a:gd name="T91" fmla="*/ 11 h 194"/>
                <a:gd name="T92" fmla="*/ 160 w 199"/>
                <a:gd name="T93" fmla="*/ 8 h 194"/>
                <a:gd name="T94" fmla="*/ 154 w 199"/>
                <a:gd name="T95" fmla="*/ 9 h 194"/>
                <a:gd name="T96" fmla="*/ 106 w 199"/>
                <a:gd name="T97" fmla="*/ 30 h 194"/>
                <a:gd name="T98" fmla="*/ 61 w 199"/>
                <a:gd name="T99" fmla="*/ 2 h 194"/>
                <a:gd name="T100" fmla="*/ 54 w 199"/>
                <a:gd name="T10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94">
                  <a:moveTo>
                    <a:pt x="54" y="12"/>
                  </a:moveTo>
                  <a:cubicBezTo>
                    <a:pt x="54" y="12"/>
                    <a:pt x="55" y="13"/>
                    <a:pt x="55" y="13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20"/>
                    <a:pt x="159" y="20"/>
                    <a:pt x="160" y="20"/>
                  </a:cubicBezTo>
                  <a:cubicBezTo>
                    <a:pt x="160" y="20"/>
                    <a:pt x="160" y="20"/>
                    <a:pt x="161" y="20"/>
                  </a:cubicBezTo>
                  <a:cubicBezTo>
                    <a:pt x="161" y="21"/>
                    <a:pt x="162" y="22"/>
                    <a:pt x="161" y="22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4"/>
                    <a:pt x="187" y="125"/>
                    <a:pt x="187" y="125"/>
                  </a:cubicBezTo>
                  <a:cubicBezTo>
                    <a:pt x="186" y="126"/>
                    <a:pt x="186" y="126"/>
                    <a:pt x="185" y="126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6" y="182"/>
                    <a:pt x="96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4" y="182"/>
                    <a:pt x="94" y="182"/>
                    <a:pt x="94" y="181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3" y="114"/>
                    <a:pt x="13" y="113"/>
                    <a:pt x="12" y="113"/>
                  </a:cubicBezTo>
                  <a:cubicBezTo>
                    <a:pt x="12" y="112"/>
                    <a:pt x="13" y="111"/>
                    <a:pt x="13" y="11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3"/>
                    <a:pt x="53" y="13"/>
                  </a:cubicBezTo>
                  <a:cubicBezTo>
                    <a:pt x="53" y="13"/>
                    <a:pt x="54" y="12"/>
                    <a:pt x="54" y="12"/>
                  </a:cubicBezTo>
                  <a:moveTo>
                    <a:pt x="54" y="0"/>
                  </a:moveTo>
                  <a:cubicBezTo>
                    <a:pt x="51" y="0"/>
                    <a:pt x="49" y="1"/>
                    <a:pt x="47" y="3"/>
                  </a:cubicBezTo>
                  <a:cubicBezTo>
                    <a:pt x="42" y="5"/>
                    <a:pt x="40" y="10"/>
                    <a:pt x="40" y="16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" y="105"/>
                    <a:pt x="0" y="111"/>
                    <a:pt x="1" y="116"/>
                  </a:cubicBezTo>
                  <a:cubicBezTo>
                    <a:pt x="2" y="121"/>
                    <a:pt x="6" y="125"/>
                    <a:pt x="11" y="126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91"/>
                    <a:pt x="89" y="194"/>
                    <a:pt x="94" y="194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100" y="194"/>
                    <a:pt x="105" y="192"/>
                    <a:pt x="107" y="187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1" y="138"/>
                    <a:pt x="196" y="135"/>
                    <a:pt x="198" y="130"/>
                  </a:cubicBezTo>
                  <a:cubicBezTo>
                    <a:pt x="199" y="127"/>
                    <a:pt x="199" y="124"/>
                    <a:pt x="199" y="121"/>
                  </a:cubicBezTo>
                  <a:cubicBezTo>
                    <a:pt x="199" y="121"/>
                    <a:pt x="198" y="121"/>
                    <a:pt x="198" y="121"/>
                  </a:cubicBezTo>
                  <a:cubicBezTo>
                    <a:pt x="198" y="119"/>
                    <a:pt x="197" y="117"/>
                    <a:pt x="195" y="11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4" y="20"/>
                    <a:pt x="173" y="15"/>
                    <a:pt x="169" y="11"/>
                  </a:cubicBezTo>
                  <a:cubicBezTo>
                    <a:pt x="166" y="9"/>
                    <a:pt x="163" y="8"/>
                    <a:pt x="160" y="8"/>
                  </a:cubicBezTo>
                  <a:cubicBezTo>
                    <a:pt x="158" y="8"/>
                    <a:pt x="156" y="8"/>
                    <a:pt x="154" y="9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yellow star"/>
          <p:cNvGrpSpPr/>
          <p:nvPr/>
        </p:nvGrpSpPr>
        <p:grpSpPr>
          <a:xfrm>
            <a:off x="7286644" y="5286388"/>
            <a:ext cx="430213" cy="420688"/>
            <a:chOff x="7850188" y="6378576"/>
            <a:chExt cx="430213" cy="420688"/>
          </a:xfrm>
        </p:grpSpPr>
        <p:sp>
          <p:nvSpPr>
            <p:cNvPr id="250" name="yellow star"/>
            <p:cNvSpPr>
              <a:spLocks/>
            </p:cNvSpPr>
            <p:nvPr/>
          </p:nvSpPr>
          <p:spPr bwMode="auto">
            <a:xfrm>
              <a:off x="7869238" y="6397626"/>
              <a:ext cx="388938" cy="382588"/>
            </a:xfrm>
            <a:custGeom>
              <a:avLst/>
              <a:gdLst>
                <a:gd name="T0" fmla="*/ 66 w 123"/>
                <a:gd name="T1" fmla="*/ 121 h 121"/>
                <a:gd name="T2" fmla="*/ 60 w 123"/>
                <a:gd name="T3" fmla="*/ 117 h 121"/>
                <a:gd name="T4" fmla="*/ 42 w 123"/>
                <a:gd name="T5" fmla="*/ 89 h 121"/>
                <a:gd name="T6" fmla="*/ 7 w 123"/>
                <a:gd name="T7" fmla="*/ 88 h 121"/>
                <a:gd name="T8" fmla="*/ 1 w 123"/>
                <a:gd name="T9" fmla="*/ 84 h 121"/>
                <a:gd name="T10" fmla="*/ 2 w 123"/>
                <a:gd name="T11" fmla="*/ 76 h 121"/>
                <a:gd name="T12" fmla="*/ 24 w 123"/>
                <a:gd name="T13" fmla="*/ 50 h 121"/>
                <a:gd name="T14" fmla="*/ 14 w 123"/>
                <a:gd name="T15" fmla="*/ 17 h 121"/>
                <a:gd name="T16" fmla="*/ 16 w 123"/>
                <a:gd name="T17" fmla="*/ 9 h 121"/>
                <a:gd name="T18" fmla="*/ 21 w 123"/>
                <a:gd name="T19" fmla="*/ 7 h 121"/>
                <a:gd name="T20" fmla="*/ 23 w 123"/>
                <a:gd name="T21" fmla="*/ 8 h 121"/>
                <a:gd name="T22" fmla="*/ 55 w 123"/>
                <a:gd name="T23" fmla="*/ 20 h 121"/>
                <a:gd name="T24" fmla="*/ 84 w 123"/>
                <a:gd name="T25" fmla="*/ 1 h 121"/>
                <a:gd name="T26" fmla="*/ 88 w 123"/>
                <a:gd name="T27" fmla="*/ 0 h 121"/>
                <a:gd name="T28" fmla="*/ 91 w 123"/>
                <a:gd name="T29" fmla="*/ 1 h 121"/>
                <a:gd name="T30" fmla="*/ 94 w 123"/>
                <a:gd name="T31" fmla="*/ 4 h 121"/>
                <a:gd name="T32" fmla="*/ 95 w 123"/>
                <a:gd name="T33" fmla="*/ 7 h 121"/>
                <a:gd name="T34" fmla="*/ 93 w 123"/>
                <a:gd name="T35" fmla="*/ 41 h 121"/>
                <a:gd name="T36" fmla="*/ 120 w 123"/>
                <a:gd name="T37" fmla="*/ 62 h 121"/>
                <a:gd name="T38" fmla="*/ 123 w 123"/>
                <a:gd name="T39" fmla="*/ 69 h 121"/>
                <a:gd name="T40" fmla="*/ 118 w 123"/>
                <a:gd name="T41" fmla="*/ 75 h 121"/>
                <a:gd name="T42" fmla="*/ 85 w 123"/>
                <a:gd name="T43" fmla="*/ 84 h 121"/>
                <a:gd name="T44" fmla="*/ 73 w 123"/>
                <a:gd name="T45" fmla="*/ 116 h 121"/>
                <a:gd name="T46" fmla="*/ 67 w 123"/>
                <a:gd name="T47" fmla="*/ 121 h 121"/>
                <a:gd name="T48" fmla="*/ 66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66" y="121"/>
                  </a:moveTo>
                  <a:cubicBezTo>
                    <a:pt x="64" y="121"/>
                    <a:pt x="62" y="120"/>
                    <a:pt x="60" y="117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5" y="88"/>
                    <a:pt x="2" y="86"/>
                    <a:pt x="1" y="84"/>
                  </a:cubicBezTo>
                  <a:cubicBezTo>
                    <a:pt x="0" y="81"/>
                    <a:pt x="0" y="78"/>
                    <a:pt x="2" y="7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4"/>
                    <a:pt x="14" y="11"/>
                    <a:pt x="16" y="9"/>
                  </a:cubicBezTo>
                  <a:cubicBezTo>
                    <a:pt x="17" y="8"/>
                    <a:pt x="19" y="7"/>
                    <a:pt x="21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6" y="0"/>
                    <a:pt x="88" y="0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2" y="1"/>
                    <a:pt x="93" y="2"/>
                    <a:pt x="94" y="4"/>
                  </a:cubicBezTo>
                  <a:cubicBezTo>
                    <a:pt x="95" y="5"/>
                    <a:pt x="95" y="6"/>
                    <a:pt x="95" y="7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2" y="64"/>
                    <a:pt x="123" y="67"/>
                    <a:pt x="123" y="69"/>
                  </a:cubicBezTo>
                  <a:cubicBezTo>
                    <a:pt x="122" y="72"/>
                    <a:pt x="120" y="74"/>
                    <a:pt x="118" y="7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9"/>
                    <a:pt x="70" y="120"/>
                    <a:pt x="67" y="121"/>
                  </a:cubicBezTo>
                  <a:cubicBezTo>
                    <a:pt x="67" y="121"/>
                    <a:pt x="67" y="121"/>
                    <a:pt x="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star outline"/>
            <p:cNvSpPr>
              <a:spLocks noEditPoints="1"/>
            </p:cNvSpPr>
            <p:nvPr/>
          </p:nvSpPr>
          <p:spPr bwMode="auto">
            <a:xfrm>
              <a:off x="7850188" y="6378576"/>
              <a:ext cx="430213" cy="420688"/>
            </a:xfrm>
            <a:custGeom>
              <a:avLst/>
              <a:gdLst>
                <a:gd name="T0" fmla="*/ 94 w 136"/>
                <a:gd name="T1" fmla="*/ 12 h 133"/>
                <a:gd name="T2" fmla="*/ 94 w 136"/>
                <a:gd name="T3" fmla="*/ 12 h 133"/>
                <a:gd name="T4" fmla="*/ 95 w 136"/>
                <a:gd name="T5" fmla="*/ 12 h 133"/>
                <a:gd name="T6" fmla="*/ 95 w 136"/>
                <a:gd name="T7" fmla="*/ 13 h 133"/>
                <a:gd name="T8" fmla="*/ 93 w 136"/>
                <a:gd name="T9" fmla="*/ 50 h 133"/>
                <a:gd name="T10" fmla="*/ 122 w 136"/>
                <a:gd name="T11" fmla="*/ 73 h 133"/>
                <a:gd name="T12" fmla="*/ 123 w 136"/>
                <a:gd name="T13" fmla="*/ 74 h 133"/>
                <a:gd name="T14" fmla="*/ 122 w 136"/>
                <a:gd name="T15" fmla="*/ 75 h 133"/>
                <a:gd name="T16" fmla="*/ 86 w 136"/>
                <a:gd name="T17" fmla="*/ 85 h 133"/>
                <a:gd name="T18" fmla="*/ 73 w 136"/>
                <a:gd name="T19" fmla="*/ 120 h 133"/>
                <a:gd name="T20" fmla="*/ 72 w 136"/>
                <a:gd name="T21" fmla="*/ 121 h 133"/>
                <a:gd name="T22" fmla="*/ 72 w 136"/>
                <a:gd name="T23" fmla="*/ 121 h 133"/>
                <a:gd name="T24" fmla="*/ 71 w 136"/>
                <a:gd name="T25" fmla="*/ 120 h 133"/>
                <a:gd name="T26" fmla="*/ 51 w 136"/>
                <a:gd name="T27" fmla="*/ 89 h 133"/>
                <a:gd name="T28" fmla="*/ 14 w 136"/>
                <a:gd name="T29" fmla="*/ 88 h 133"/>
                <a:gd name="T30" fmla="*/ 13 w 136"/>
                <a:gd name="T31" fmla="*/ 87 h 133"/>
                <a:gd name="T32" fmla="*/ 13 w 136"/>
                <a:gd name="T33" fmla="*/ 86 h 133"/>
                <a:gd name="T34" fmla="*/ 36 w 136"/>
                <a:gd name="T35" fmla="*/ 57 h 133"/>
                <a:gd name="T36" fmla="*/ 26 w 136"/>
                <a:gd name="T37" fmla="*/ 21 h 133"/>
                <a:gd name="T38" fmla="*/ 26 w 136"/>
                <a:gd name="T39" fmla="*/ 20 h 133"/>
                <a:gd name="T40" fmla="*/ 27 w 136"/>
                <a:gd name="T41" fmla="*/ 19 h 133"/>
                <a:gd name="T42" fmla="*/ 27 w 136"/>
                <a:gd name="T43" fmla="*/ 20 h 133"/>
                <a:gd name="T44" fmla="*/ 62 w 136"/>
                <a:gd name="T45" fmla="*/ 33 h 133"/>
                <a:gd name="T46" fmla="*/ 93 w 136"/>
                <a:gd name="T47" fmla="*/ 12 h 133"/>
                <a:gd name="T48" fmla="*/ 94 w 136"/>
                <a:gd name="T49" fmla="*/ 12 h 133"/>
                <a:gd name="T50" fmla="*/ 94 w 136"/>
                <a:gd name="T51" fmla="*/ 0 h 133"/>
                <a:gd name="T52" fmla="*/ 86 w 136"/>
                <a:gd name="T53" fmla="*/ 2 h 133"/>
                <a:gd name="T54" fmla="*/ 61 w 136"/>
                <a:gd name="T55" fmla="*/ 19 h 133"/>
                <a:gd name="T56" fmla="*/ 31 w 136"/>
                <a:gd name="T57" fmla="*/ 8 h 133"/>
                <a:gd name="T58" fmla="*/ 27 w 136"/>
                <a:gd name="T59" fmla="*/ 7 h 133"/>
                <a:gd name="T60" fmla="*/ 18 w 136"/>
                <a:gd name="T61" fmla="*/ 11 h 133"/>
                <a:gd name="T62" fmla="*/ 14 w 136"/>
                <a:gd name="T63" fmla="*/ 24 h 133"/>
                <a:gd name="T64" fmla="*/ 23 w 136"/>
                <a:gd name="T65" fmla="*/ 54 h 133"/>
                <a:gd name="T66" fmla="*/ 3 w 136"/>
                <a:gd name="T67" fmla="*/ 78 h 133"/>
                <a:gd name="T68" fmla="*/ 2 w 136"/>
                <a:gd name="T69" fmla="*/ 92 h 133"/>
                <a:gd name="T70" fmla="*/ 13 w 136"/>
                <a:gd name="T71" fmla="*/ 100 h 133"/>
                <a:gd name="T72" fmla="*/ 44 w 136"/>
                <a:gd name="T73" fmla="*/ 101 h 133"/>
                <a:gd name="T74" fmla="*/ 61 w 136"/>
                <a:gd name="T75" fmla="*/ 127 h 133"/>
                <a:gd name="T76" fmla="*/ 72 w 136"/>
                <a:gd name="T77" fmla="*/ 133 h 133"/>
                <a:gd name="T78" fmla="*/ 74 w 136"/>
                <a:gd name="T79" fmla="*/ 133 h 133"/>
                <a:gd name="T80" fmla="*/ 85 w 136"/>
                <a:gd name="T81" fmla="*/ 124 h 133"/>
                <a:gd name="T82" fmla="*/ 95 w 136"/>
                <a:gd name="T83" fmla="*/ 95 h 133"/>
                <a:gd name="T84" fmla="*/ 125 w 136"/>
                <a:gd name="T85" fmla="*/ 87 h 133"/>
                <a:gd name="T86" fmla="*/ 135 w 136"/>
                <a:gd name="T87" fmla="*/ 76 h 133"/>
                <a:gd name="T88" fmla="*/ 130 w 136"/>
                <a:gd name="T89" fmla="*/ 63 h 133"/>
                <a:gd name="T90" fmla="*/ 105 w 136"/>
                <a:gd name="T91" fmla="*/ 45 h 133"/>
                <a:gd name="T92" fmla="*/ 107 w 136"/>
                <a:gd name="T93" fmla="*/ 14 h 133"/>
                <a:gd name="T94" fmla="*/ 106 w 136"/>
                <a:gd name="T95" fmla="*/ 7 h 133"/>
                <a:gd name="T96" fmla="*/ 100 w 136"/>
                <a:gd name="T97" fmla="*/ 1 h 133"/>
                <a:gd name="T98" fmla="*/ 9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5" y="12"/>
                    <a:pt x="95" y="12"/>
                  </a:cubicBezTo>
                  <a:cubicBezTo>
                    <a:pt x="95" y="12"/>
                    <a:pt x="95" y="13"/>
                    <a:pt x="95" y="13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3" y="73"/>
                    <a:pt x="123" y="74"/>
                    <a:pt x="123" y="74"/>
                  </a:cubicBezTo>
                  <a:cubicBezTo>
                    <a:pt x="123" y="75"/>
                    <a:pt x="122" y="75"/>
                    <a:pt x="122" y="7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1"/>
                    <a:pt x="72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1"/>
                    <a:pt x="71" y="120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8"/>
                    <a:pt x="13" y="88"/>
                    <a:pt x="13" y="87"/>
                  </a:cubicBezTo>
                  <a:cubicBezTo>
                    <a:pt x="12" y="87"/>
                    <a:pt x="12" y="86"/>
                    <a:pt x="13" y="8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19"/>
                    <a:pt x="27" y="19"/>
                  </a:cubicBezTo>
                  <a:cubicBezTo>
                    <a:pt x="27" y="19"/>
                    <a:pt x="27" y="19"/>
                    <a:pt x="27" y="20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2"/>
                  </a:cubicBezTo>
                  <a:moveTo>
                    <a:pt x="94" y="0"/>
                  </a:moveTo>
                  <a:cubicBezTo>
                    <a:pt x="91" y="0"/>
                    <a:pt x="88" y="0"/>
                    <a:pt x="86" y="2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28" y="7"/>
                    <a:pt x="27" y="7"/>
                  </a:cubicBezTo>
                  <a:cubicBezTo>
                    <a:pt x="23" y="7"/>
                    <a:pt x="20" y="9"/>
                    <a:pt x="18" y="11"/>
                  </a:cubicBezTo>
                  <a:cubicBezTo>
                    <a:pt x="14" y="14"/>
                    <a:pt x="13" y="20"/>
                    <a:pt x="14" y="2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0" y="82"/>
                    <a:pt x="0" y="88"/>
                    <a:pt x="2" y="92"/>
                  </a:cubicBezTo>
                  <a:cubicBezTo>
                    <a:pt x="4" y="97"/>
                    <a:pt x="8" y="100"/>
                    <a:pt x="13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4" y="131"/>
                    <a:pt x="68" y="133"/>
                    <a:pt x="72" y="133"/>
                  </a:cubicBezTo>
                  <a:cubicBezTo>
                    <a:pt x="73" y="133"/>
                    <a:pt x="73" y="133"/>
                    <a:pt x="74" y="133"/>
                  </a:cubicBezTo>
                  <a:cubicBezTo>
                    <a:pt x="79" y="132"/>
                    <a:pt x="83" y="129"/>
                    <a:pt x="85" y="124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30" y="85"/>
                    <a:pt x="134" y="81"/>
                    <a:pt x="135" y="76"/>
                  </a:cubicBezTo>
                  <a:cubicBezTo>
                    <a:pt x="136" y="72"/>
                    <a:pt x="134" y="67"/>
                    <a:pt x="130" y="6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1"/>
                    <a:pt x="106" y="9"/>
                    <a:pt x="106" y="7"/>
                  </a:cubicBezTo>
                  <a:cubicBezTo>
                    <a:pt x="104" y="5"/>
                    <a:pt x="102" y="3"/>
                    <a:pt x="100" y="1"/>
                  </a:cubicBezTo>
                  <a:cubicBezTo>
                    <a:pt x="98" y="0"/>
                    <a:pt x="96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purple star"/>
          <p:cNvGrpSpPr/>
          <p:nvPr/>
        </p:nvGrpSpPr>
        <p:grpSpPr>
          <a:xfrm>
            <a:off x="98425" y="6499226"/>
            <a:ext cx="331788" cy="325438"/>
            <a:chOff x="98425" y="6499226"/>
            <a:chExt cx="331788" cy="325438"/>
          </a:xfrm>
        </p:grpSpPr>
        <p:sp>
          <p:nvSpPr>
            <p:cNvPr id="258" name="purple star"/>
            <p:cNvSpPr>
              <a:spLocks/>
            </p:cNvSpPr>
            <p:nvPr/>
          </p:nvSpPr>
          <p:spPr bwMode="auto">
            <a:xfrm>
              <a:off x="117475" y="6518276"/>
              <a:ext cx="293688" cy="287338"/>
            </a:xfrm>
            <a:custGeom>
              <a:avLst/>
              <a:gdLst>
                <a:gd name="T0" fmla="*/ 50 w 93"/>
                <a:gd name="T1" fmla="*/ 91 h 91"/>
                <a:gd name="T2" fmla="*/ 44 w 93"/>
                <a:gd name="T3" fmla="*/ 88 h 91"/>
                <a:gd name="T4" fmla="*/ 31 w 93"/>
                <a:gd name="T5" fmla="*/ 68 h 91"/>
                <a:gd name="T6" fmla="*/ 7 w 93"/>
                <a:gd name="T7" fmla="*/ 67 h 91"/>
                <a:gd name="T8" fmla="*/ 1 w 93"/>
                <a:gd name="T9" fmla="*/ 63 h 91"/>
                <a:gd name="T10" fmla="*/ 2 w 93"/>
                <a:gd name="T11" fmla="*/ 56 h 91"/>
                <a:gd name="T12" fmla="*/ 17 w 93"/>
                <a:gd name="T13" fmla="*/ 37 h 91"/>
                <a:gd name="T14" fmla="*/ 10 w 93"/>
                <a:gd name="T15" fmla="*/ 15 h 91"/>
                <a:gd name="T16" fmla="*/ 12 w 93"/>
                <a:gd name="T17" fmla="*/ 8 h 91"/>
                <a:gd name="T18" fmla="*/ 17 w 93"/>
                <a:gd name="T19" fmla="*/ 6 h 91"/>
                <a:gd name="T20" fmla="*/ 19 w 93"/>
                <a:gd name="T21" fmla="*/ 6 h 91"/>
                <a:gd name="T22" fmla="*/ 42 w 93"/>
                <a:gd name="T23" fmla="*/ 15 h 91"/>
                <a:gd name="T24" fmla="*/ 61 w 93"/>
                <a:gd name="T25" fmla="*/ 1 h 91"/>
                <a:gd name="T26" fmla="*/ 65 w 93"/>
                <a:gd name="T27" fmla="*/ 0 h 91"/>
                <a:gd name="T28" fmla="*/ 69 w 93"/>
                <a:gd name="T29" fmla="*/ 1 h 91"/>
                <a:gd name="T30" fmla="*/ 72 w 93"/>
                <a:gd name="T31" fmla="*/ 4 h 91"/>
                <a:gd name="T32" fmla="*/ 72 w 93"/>
                <a:gd name="T33" fmla="*/ 7 h 91"/>
                <a:gd name="T34" fmla="*/ 71 w 93"/>
                <a:gd name="T35" fmla="*/ 31 h 91"/>
                <a:gd name="T36" fmla="*/ 90 w 93"/>
                <a:gd name="T37" fmla="*/ 46 h 91"/>
                <a:gd name="T38" fmla="*/ 92 w 93"/>
                <a:gd name="T39" fmla="*/ 53 h 91"/>
                <a:gd name="T40" fmla="*/ 87 w 93"/>
                <a:gd name="T41" fmla="*/ 58 h 91"/>
                <a:gd name="T42" fmla="*/ 64 w 93"/>
                <a:gd name="T43" fmla="*/ 64 h 91"/>
                <a:gd name="T44" fmla="*/ 56 w 93"/>
                <a:gd name="T45" fmla="*/ 87 h 91"/>
                <a:gd name="T46" fmla="*/ 51 w 93"/>
                <a:gd name="T47" fmla="*/ 91 h 91"/>
                <a:gd name="T48" fmla="*/ 50 w 93"/>
                <a:gd name="T4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50" y="91"/>
                  </a:moveTo>
                  <a:cubicBezTo>
                    <a:pt x="48" y="91"/>
                    <a:pt x="45" y="90"/>
                    <a:pt x="44" y="8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2" y="66"/>
                    <a:pt x="1" y="63"/>
                  </a:cubicBezTo>
                  <a:cubicBezTo>
                    <a:pt x="0" y="61"/>
                    <a:pt x="0" y="58"/>
                    <a:pt x="2" y="5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9"/>
                    <a:pt x="12" y="8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0" y="1"/>
                    <a:pt x="71" y="3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2" y="47"/>
                    <a:pt x="93" y="50"/>
                    <a:pt x="92" y="53"/>
                  </a:cubicBezTo>
                  <a:cubicBezTo>
                    <a:pt x="92" y="55"/>
                    <a:pt x="90" y="57"/>
                    <a:pt x="87" y="5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3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star outline"/>
            <p:cNvSpPr>
              <a:spLocks noEditPoints="1"/>
            </p:cNvSpPr>
            <p:nvPr/>
          </p:nvSpPr>
          <p:spPr bwMode="auto">
            <a:xfrm>
              <a:off x="98425" y="6499226"/>
              <a:ext cx="331788" cy="325438"/>
            </a:xfrm>
            <a:custGeom>
              <a:avLst/>
              <a:gdLst>
                <a:gd name="T0" fmla="*/ 71 w 105"/>
                <a:gd name="T1" fmla="*/ 12 h 103"/>
                <a:gd name="T2" fmla="*/ 72 w 105"/>
                <a:gd name="T3" fmla="*/ 12 h 103"/>
                <a:gd name="T4" fmla="*/ 72 w 105"/>
                <a:gd name="T5" fmla="*/ 13 h 103"/>
                <a:gd name="T6" fmla="*/ 72 w 105"/>
                <a:gd name="T7" fmla="*/ 13 h 103"/>
                <a:gd name="T8" fmla="*/ 71 w 105"/>
                <a:gd name="T9" fmla="*/ 40 h 103"/>
                <a:gd name="T10" fmla="*/ 92 w 105"/>
                <a:gd name="T11" fmla="*/ 57 h 103"/>
                <a:gd name="T12" fmla="*/ 93 w 105"/>
                <a:gd name="T13" fmla="*/ 57 h 103"/>
                <a:gd name="T14" fmla="*/ 92 w 105"/>
                <a:gd name="T15" fmla="*/ 58 h 103"/>
                <a:gd name="T16" fmla="*/ 66 w 105"/>
                <a:gd name="T17" fmla="*/ 65 h 103"/>
                <a:gd name="T18" fmla="*/ 57 w 105"/>
                <a:gd name="T19" fmla="*/ 91 h 103"/>
                <a:gd name="T20" fmla="*/ 56 w 105"/>
                <a:gd name="T21" fmla="*/ 91 h 103"/>
                <a:gd name="T22" fmla="*/ 56 w 105"/>
                <a:gd name="T23" fmla="*/ 91 h 103"/>
                <a:gd name="T24" fmla="*/ 55 w 105"/>
                <a:gd name="T25" fmla="*/ 91 h 103"/>
                <a:gd name="T26" fmla="*/ 40 w 105"/>
                <a:gd name="T27" fmla="*/ 68 h 103"/>
                <a:gd name="T28" fmla="*/ 13 w 105"/>
                <a:gd name="T29" fmla="*/ 67 h 103"/>
                <a:gd name="T30" fmla="*/ 13 w 105"/>
                <a:gd name="T31" fmla="*/ 67 h 103"/>
                <a:gd name="T32" fmla="*/ 13 w 105"/>
                <a:gd name="T33" fmla="*/ 66 h 103"/>
                <a:gd name="T34" fmla="*/ 30 w 105"/>
                <a:gd name="T35" fmla="*/ 45 h 103"/>
                <a:gd name="T36" fmla="*/ 22 w 105"/>
                <a:gd name="T37" fmla="*/ 19 h 103"/>
                <a:gd name="T38" fmla="*/ 22 w 105"/>
                <a:gd name="T39" fmla="*/ 18 h 103"/>
                <a:gd name="T40" fmla="*/ 23 w 105"/>
                <a:gd name="T41" fmla="*/ 18 h 103"/>
                <a:gd name="T42" fmla="*/ 23 w 105"/>
                <a:gd name="T43" fmla="*/ 18 h 103"/>
                <a:gd name="T44" fmla="*/ 49 w 105"/>
                <a:gd name="T45" fmla="*/ 27 h 103"/>
                <a:gd name="T46" fmla="*/ 71 w 105"/>
                <a:gd name="T47" fmla="*/ 12 h 103"/>
                <a:gd name="T48" fmla="*/ 71 w 105"/>
                <a:gd name="T49" fmla="*/ 12 h 103"/>
                <a:gd name="T50" fmla="*/ 71 w 105"/>
                <a:gd name="T51" fmla="*/ 0 h 103"/>
                <a:gd name="T52" fmla="*/ 64 w 105"/>
                <a:gd name="T53" fmla="*/ 2 h 103"/>
                <a:gd name="T54" fmla="*/ 47 w 105"/>
                <a:gd name="T55" fmla="*/ 14 h 103"/>
                <a:gd name="T56" fmla="*/ 28 w 105"/>
                <a:gd name="T57" fmla="*/ 7 h 103"/>
                <a:gd name="T58" fmla="*/ 23 w 105"/>
                <a:gd name="T59" fmla="*/ 6 h 103"/>
                <a:gd name="T60" fmla="*/ 14 w 105"/>
                <a:gd name="T61" fmla="*/ 9 h 103"/>
                <a:gd name="T62" fmla="*/ 11 w 105"/>
                <a:gd name="T63" fmla="*/ 22 h 103"/>
                <a:gd name="T64" fmla="*/ 16 w 105"/>
                <a:gd name="T65" fmla="*/ 42 h 103"/>
                <a:gd name="T66" fmla="*/ 3 w 105"/>
                <a:gd name="T67" fmla="*/ 58 h 103"/>
                <a:gd name="T68" fmla="*/ 2 w 105"/>
                <a:gd name="T69" fmla="*/ 72 h 103"/>
                <a:gd name="T70" fmla="*/ 13 w 105"/>
                <a:gd name="T71" fmla="*/ 79 h 103"/>
                <a:gd name="T72" fmla="*/ 34 w 105"/>
                <a:gd name="T73" fmla="*/ 80 h 103"/>
                <a:gd name="T74" fmla="*/ 45 w 105"/>
                <a:gd name="T75" fmla="*/ 97 h 103"/>
                <a:gd name="T76" fmla="*/ 56 w 105"/>
                <a:gd name="T77" fmla="*/ 103 h 103"/>
                <a:gd name="T78" fmla="*/ 57 w 105"/>
                <a:gd name="T79" fmla="*/ 103 h 103"/>
                <a:gd name="T80" fmla="*/ 68 w 105"/>
                <a:gd name="T81" fmla="*/ 94 h 103"/>
                <a:gd name="T82" fmla="*/ 75 w 105"/>
                <a:gd name="T83" fmla="*/ 75 h 103"/>
                <a:gd name="T84" fmla="*/ 95 w 105"/>
                <a:gd name="T85" fmla="*/ 70 h 103"/>
                <a:gd name="T86" fmla="*/ 104 w 105"/>
                <a:gd name="T87" fmla="*/ 60 h 103"/>
                <a:gd name="T88" fmla="*/ 99 w 105"/>
                <a:gd name="T89" fmla="*/ 47 h 103"/>
                <a:gd name="T90" fmla="*/ 83 w 105"/>
                <a:gd name="T91" fmla="*/ 34 h 103"/>
                <a:gd name="T92" fmla="*/ 84 w 105"/>
                <a:gd name="T93" fmla="*/ 14 h 103"/>
                <a:gd name="T94" fmla="*/ 83 w 105"/>
                <a:gd name="T95" fmla="*/ 8 h 103"/>
                <a:gd name="T96" fmla="*/ 83 w 105"/>
                <a:gd name="T97" fmla="*/ 7 h 103"/>
                <a:gd name="T98" fmla="*/ 78 w 105"/>
                <a:gd name="T99" fmla="*/ 2 h 103"/>
                <a:gd name="T100" fmla="*/ 71 w 105"/>
                <a:gd name="T10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103">
                  <a:moveTo>
                    <a:pt x="71" y="12"/>
                  </a:moveTo>
                  <a:cubicBezTo>
                    <a:pt x="71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5" y="91"/>
                    <a:pt x="55" y="9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6"/>
                    <a:pt x="12" y="66"/>
                    <a:pt x="13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0"/>
                  </a:moveTo>
                  <a:cubicBezTo>
                    <a:pt x="69" y="0"/>
                    <a:pt x="66" y="1"/>
                    <a:pt x="64" y="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0" y="6"/>
                    <a:pt x="17" y="7"/>
                    <a:pt x="14" y="9"/>
                  </a:cubicBezTo>
                  <a:cubicBezTo>
                    <a:pt x="11" y="12"/>
                    <a:pt x="9" y="18"/>
                    <a:pt x="11" y="2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0" y="67"/>
                    <a:pt x="2" y="72"/>
                  </a:cubicBezTo>
                  <a:cubicBezTo>
                    <a:pt x="4" y="76"/>
                    <a:pt x="8" y="79"/>
                    <a:pt x="13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7" y="101"/>
                    <a:pt x="52" y="103"/>
                    <a:pt x="56" y="103"/>
                  </a:cubicBezTo>
                  <a:cubicBezTo>
                    <a:pt x="56" y="103"/>
                    <a:pt x="57" y="103"/>
                    <a:pt x="57" y="103"/>
                  </a:cubicBezTo>
                  <a:cubicBezTo>
                    <a:pt x="62" y="103"/>
                    <a:pt x="66" y="99"/>
                    <a:pt x="68" y="9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68"/>
                    <a:pt x="103" y="64"/>
                    <a:pt x="104" y="60"/>
                  </a:cubicBezTo>
                  <a:cubicBezTo>
                    <a:pt x="105" y="55"/>
                    <a:pt x="103" y="50"/>
                    <a:pt x="99" y="47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3" y="8"/>
                    <a:pt x="83" y="7"/>
                    <a:pt x="83" y="7"/>
                  </a:cubicBezTo>
                  <a:cubicBezTo>
                    <a:pt x="82" y="5"/>
                    <a:pt x="80" y="3"/>
                    <a:pt x="78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" name="yellow star"/>
          <p:cNvGrpSpPr/>
          <p:nvPr/>
        </p:nvGrpSpPr>
        <p:grpSpPr>
          <a:xfrm>
            <a:off x="8001024" y="6143644"/>
            <a:ext cx="331788" cy="319088"/>
            <a:chOff x="44450" y="6018213"/>
            <a:chExt cx="331788" cy="319088"/>
          </a:xfrm>
        </p:grpSpPr>
        <p:sp>
          <p:nvSpPr>
            <p:cNvPr id="266" name="yellow star"/>
            <p:cNvSpPr>
              <a:spLocks/>
            </p:cNvSpPr>
            <p:nvPr/>
          </p:nvSpPr>
          <p:spPr bwMode="auto">
            <a:xfrm>
              <a:off x="63500" y="6037263"/>
              <a:ext cx="293688" cy="280988"/>
            </a:xfrm>
            <a:custGeom>
              <a:avLst/>
              <a:gdLst>
                <a:gd name="T0" fmla="*/ 23 w 93"/>
                <a:gd name="T1" fmla="*/ 89 h 89"/>
                <a:gd name="T2" fmla="*/ 19 w 93"/>
                <a:gd name="T3" fmla="*/ 88 h 89"/>
                <a:gd name="T4" fmla="*/ 16 w 93"/>
                <a:gd name="T5" fmla="*/ 81 h 89"/>
                <a:gd name="T6" fmla="*/ 20 w 93"/>
                <a:gd name="T7" fmla="*/ 58 h 89"/>
                <a:gd name="T8" fmla="*/ 3 w 93"/>
                <a:gd name="T9" fmla="*/ 41 h 89"/>
                <a:gd name="T10" fmla="*/ 1 w 93"/>
                <a:gd name="T11" fmla="*/ 34 h 89"/>
                <a:gd name="T12" fmla="*/ 6 w 93"/>
                <a:gd name="T13" fmla="*/ 30 h 89"/>
                <a:gd name="T14" fmla="*/ 30 w 93"/>
                <a:gd name="T15" fmla="*/ 26 h 89"/>
                <a:gd name="T16" fmla="*/ 40 w 93"/>
                <a:gd name="T17" fmla="*/ 4 h 89"/>
                <a:gd name="T18" fmla="*/ 46 w 93"/>
                <a:gd name="T19" fmla="*/ 0 h 89"/>
                <a:gd name="T20" fmla="*/ 46 w 93"/>
                <a:gd name="T21" fmla="*/ 0 h 89"/>
                <a:gd name="T22" fmla="*/ 52 w 93"/>
                <a:gd name="T23" fmla="*/ 4 h 89"/>
                <a:gd name="T24" fmla="*/ 63 w 93"/>
                <a:gd name="T25" fmla="*/ 25 h 89"/>
                <a:gd name="T26" fmla="*/ 87 w 93"/>
                <a:gd name="T27" fmla="*/ 28 h 89"/>
                <a:gd name="T28" fmla="*/ 93 w 93"/>
                <a:gd name="T29" fmla="*/ 33 h 89"/>
                <a:gd name="T30" fmla="*/ 93 w 93"/>
                <a:gd name="T31" fmla="*/ 37 h 89"/>
                <a:gd name="T32" fmla="*/ 91 w 93"/>
                <a:gd name="T33" fmla="*/ 40 h 89"/>
                <a:gd name="T34" fmla="*/ 74 w 93"/>
                <a:gd name="T35" fmla="*/ 57 h 89"/>
                <a:gd name="T36" fmla="*/ 79 w 93"/>
                <a:gd name="T37" fmla="*/ 80 h 89"/>
                <a:gd name="T38" fmla="*/ 76 w 93"/>
                <a:gd name="T39" fmla="*/ 87 h 89"/>
                <a:gd name="T40" fmla="*/ 72 w 93"/>
                <a:gd name="T41" fmla="*/ 88 h 89"/>
                <a:gd name="T42" fmla="*/ 72 w 93"/>
                <a:gd name="T43" fmla="*/ 88 h 89"/>
                <a:gd name="T44" fmla="*/ 69 w 93"/>
                <a:gd name="T45" fmla="*/ 88 h 89"/>
                <a:gd name="T46" fmla="*/ 47 w 93"/>
                <a:gd name="T47" fmla="*/ 77 h 89"/>
                <a:gd name="T48" fmla="*/ 26 w 93"/>
                <a:gd name="T49" fmla="*/ 88 h 89"/>
                <a:gd name="T50" fmla="*/ 23 w 93"/>
                <a:gd name="T5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89">
                  <a:moveTo>
                    <a:pt x="23" y="89"/>
                  </a:moveTo>
                  <a:cubicBezTo>
                    <a:pt x="22" y="89"/>
                    <a:pt x="20" y="89"/>
                    <a:pt x="19" y="88"/>
                  </a:cubicBezTo>
                  <a:cubicBezTo>
                    <a:pt x="17" y="86"/>
                    <a:pt x="16" y="84"/>
                    <a:pt x="16" y="81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40"/>
                    <a:pt x="0" y="37"/>
                    <a:pt x="1" y="34"/>
                  </a:cubicBezTo>
                  <a:cubicBezTo>
                    <a:pt x="1" y="32"/>
                    <a:pt x="4" y="30"/>
                    <a:pt x="6" y="30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2"/>
                    <a:pt x="4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51" y="2"/>
                    <a:pt x="52" y="4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90" y="28"/>
                    <a:pt x="92" y="30"/>
                    <a:pt x="93" y="33"/>
                  </a:cubicBezTo>
                  <a:cubicBezTo>
                    <a:pt x="93" y="34"/>
                    <a:pt x="93" y="36"/>
                    <a:pt x="93" y="37"/>
                  </a:cubicBezTo>
                  <a:cubicBezTo>
                    <a:pt x="92" y="38"/>
                    <a:pt x="92" y="39"/>
                    <a:pt x="91" y="40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3"/>
                    <a:pt x="78" y="86"/>
                    <a:pt x="76" y="87"/>
                  </a:cubicBezTo>
                  <a:cubicBezTo>
                    <a:pt x="75" y="88"/>
                    <a:pt x="73" y="88"/>
                    <a:pt x="72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1" y="88"/>
                    <a:pt x="70" y="88"/>
                    <a:pt x="69" y="8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5" y="89"/>
                    <a:pt x="24" y="89"/>
                    <a:pt x="23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star outline"/>
            <p:cNvSpPr>
              <a:spLocks noEditPoints="1"/>
            </p:cNvSpPr>
            <p:nvPr/>
          </p:nvSpPr>
          <p:spPr bwMode="auto">
            <a:xfrm>
              <a:off x="44450" y="6018213"/>
              <a:ext cx="331788" cy="319088"/>
            </a:xfrm>
            <a:custGeom>
              <a:avLst/>
              <a:gdLst>
                <a:gd name="T0" fmla="*/ 52 w 105"/>
                <a:gd name="T1" fmla="*/ 12 h 101"/>
                <a:gd name="T2" fmla="*/ 53 w 105"/>
                <a:gd name="T3" fmla="*/ 13 h 101"/>
                <a:gd name="T4" fmla="*/ 65 w 105"/>
                <a:gd name="T5" fmla="*/ 37 h 101"/>
                <a:gd name="T6" fmla="*/ 92 w 105"/>
                <a:gd name="T7" fmla="*/ 40 h 101"/>
                <a:gd name="T8" fmla="*/ 93 w 105"/>
                <a:gd name="T9" fmla="*/ 41 h 101"/>
                <a:gd name="T10" fmla="*/ 93 w 105"/>
                <a:gd name="T11" fmla="*/ 41 h 101"/>
                <a:gd name="T12" fmla="*/ 93 w 105"/>
                <a:gd name="T13" fmla="*/ 42 h 101"/>
                <a:gd name="T14" fmla="*/ 74 w 105"/>
                <a:gd name="T15" fmla="*/ 61 h 101"/>
                <a:gd name="T16" fmla="*/ 79 w 105"/>
                <a:gd name="T17" fmla="*/ 87 h 101"/>
                <a:gd name="T18" fmla="*/ 78 w 105"/>
                <a:gd name="T19" fmla="*/ 88 h 101"/>
                <a:gd name="T20" fmla="*/ 78 w 105"/>
                <a:gd name="T21" fmla="*/ 88 h 101"/>
                <a:gd name="T22" fmla="*/ 78 w 105"/>
                <a:gd name="T23" fmla="*/ 88 h 101"/>
                <a:gd name="T24" fmla="*/ 53 w 105"/>
                <a:gd name="T25" fmla="*/ 76 h 101"/>
                <a:gd name="T26" fmla="*/ 30 w 105"/>
                <a:gd name="T27" fmla="*/ 89 h 101"/>
                <a:gd name="T28" fmla="*/ 29 w 105"/>
                <a:gd name="T29" fmla="*/ 89 h 101"/>
                <a:gd name="T30" fmla="*/ 29 w 105"/>
                <a:gd name="T31" fmla="*/ 89 h 101"/>
                <a:gd name="T32" fmla="*/ 28 w 105"/>
                <a:gd name="T33" fmla="*/ 88 h 101"/>
                <a:gd name="T34" fmla="*/ 32 w 105"/>
                <a:gd name="T35" fmla="*/ 62 h 101"/>
                <a:gd name="T36" fmla="*/ 13 w 105"/>
                <a:gd name="T37" fmla="*/ 43 h 101"/>
                <a:gd name="T38" fmla="*/ 12 w 105"/>
                <a:gd name="T39" fmla="*/ 42 h 101"/>
                <a:gd name="T40" fmla="*/ 13 w 105"/>
                <a:gd name="T41" fmla="*/ 41 h 101"/>
                <a:gd name="T42" fmla="*/ 40 w 105"/>
                <a:gd name="T43" fmla="*/ 37 h 101"/>
                <a:gd name="T44" fmla="*/ 51 w 105"/>
                <a:gd name="T45" fmla="*/ 13 h 101"/>
                <a:gd name="T46" fmla="*/ 52 w 105"/>
                <a:gd name="T47" fmla="*/ 12 h 101"/>
                <a:gd name="T48" fmla="*/ 52 w 105"/>
                <a:gd name="T49" fmla="*/ 12 h 101"/>
                <a:gd name="T50" fmla="*/ 52 w 105"/>
                <a:gd name="T51" fmla="*/ 0 h 101"/>
                <a:gd name="T52" fmla="*/ 52 w 105"/>
                <a:gd name="T53" fmla="*/ 0 h 101"/>
                <a:gd name="T54" fmla="*/ 41 w 105"/>
                <a:gd name="T55" fmla="*/ 8 h 101"/>
                <a:gd name="T56" fmla="*/ 32 w 105"/>
                <a:gd name="T57" fmla="*/ 26 h 101"/>
                <a:gd name="T58" fmla="*/ 11 w 105"/>
                <a:gd name="T59" fmla="*/ 30 h 101"/>
                <a:gd name="T60" fmla="*/ 1 w 105"/>
                <a:gd name="T61" fmla="*/ 38 h 101"/>
                <a:gd name="T62" fmla="*/ 4 w 105"/>
                <a:gd name="T63" fmla="*/ 52 h 101"/>
                <a:gd name="T64" fmla="*/ 20 w 105"/>
                <a:gd name="T65" fmla="*/ 66 h 101"/>
                <a:gd name="T66" fmla="*/ 16 w 105"/>
                <a:gd name="T67" fmla="*/ 86 h 101"/>
                <a:gd name="T68" fmla="*/ 22 w 105"/>
                <a:gd name="T69" fmla="*/ 99 h 101"/>
                <a:gd name="T70" fmla="*/ 22 w 105"/>
                <a:gd name="T71" fmla="*/ 99 h 101"/>
                <a:gd name="T72" fmla="*/ 29 w 105"/>
                <a:gd name="T73" fmla="*/ 101 h 101"/>
                <a:gd name="T74" fmla="*/ 35 w 105"/>
                <a:gd name="T75" fmla="*/ 100 h 101"/>
                <a:gd name="T76" fmla="*/ 54 w 105"/>
                <a:gd name="T77" fmla="*/ 90 h 101"/>
                <a:gd name="T78" fmla="*/ 72 w 105"/>
                <a:gd name="T79" fmla="*/ 99 h 101"/>
                <a:gd name="T80" fmla="*/ 78 w 105"/>
                <a:gd name="T81" fmla="*/ 100 h 101"/>
                <a:gd name="T82" fmla="*/ 86 w 105"/>
                <a:gd name="T83" fmla="*/ 98 h 101"/>
                <a:gd name="T84" fmla="*/ 91 w 105"/>
                <a:gd name="T85" fmla="*/ 85 h 101"/>
                <a:gd name="T86" fmla="*/ 87 w 105"/>
                <a:gd name="T87" fmla="*/ 65 h 101"/>
                <a:gd name="T88" fmla="*/ 101 w 105"/>
                <a:gd name="T89" fmla="*/ 50 h 101"/>
                <a:gd name="T90" fmla="*/ 104 w 105"/>
                <a:gd name="T91" fmla="*/ 45 h 101"/>
                <a:gd name="T92" fmla="*/ 104 w 105"/>
                <a:gd name="T93" fmla="*/ 37 h 101"/>
                <a:gd name="T94" fmla="*/ 94 w 105"/>
                <a:gd name="T95" fmla="*/ 28 h 101"/>
                <a:gd name="T96" fmla="*/ 73 w 105"/>
                <a:gd name="T97" fmla="*/ 26 h 101"/>
                <a:gd name="T98" fmla="*/ 64 w 105"/>
                <a:gd name="T99" fmla="*/ 7 h 101"/>
                <a:gd name="T100" fmla="*/ 52 w 105"/>
                <a:gd name="T10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101">
                  <a:moveTo>
                    <a:pt x="52" y="12"/>
                  </a:moveTo>
                  <a:cubicBezTo>
                    <a:pt x="53" y="12"/>
                    <a:pt x="53" y="12"/>
                    <a:pt x="53" y="13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3" y="40"/>
                    <a:pt x="93" y="40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8"/>
                    <a:pt x="79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9"/>
                    <a:pt x="28" y="89"/>
                    <a:pt x="28" y="88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2"/>
                    <a:pt x="12" y="42"/>
                  </a:cubicBezTo>
                  <a:cubicBezTo>
                    <a:pt x="13" y="42"/>
                    <a:pt x="13" y="42"/>
                    <a:pt x="13" y="4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7" y="0"/>
                    <a:pt x="43" y="3"/>
                    <a:pt x="41" y="8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6" y="30"/>
                    <a:pt x="2" y="34"/>
                    <a:pt x="1" y="38"/>
                  </a:cubicBezTo>
                  <a:cubicBezTo>
                    <a:pt x="0" y="43"/>
                    <a:pt x="1" y="48"/>
                    <a:pt x="4" y="52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91"/>
                    <a:pt x="18" y="96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4" y="100"/>
                    <a:pt x="27" y="101"/>
                    <a:pt x="29" y="101"/>
                  </a:cubicBezTo>
                  <a:cubicBezTo>
                    <a:pt x="31" y="101"/>
                    <a:pt x="33" y="101"/>
                    <a:pt x="35" y="10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100"/>
                    <a:pt x="76" y="100"/>
                    <a:pt x="78" y="100"/>
                  </a:cubicBezTo>
                  <a:cubicBezTo>
                    <a:pt x="81" y="100"/>
                    <a:pt x="83" y="100"/>
                    <a:pt x="86" y="98"/>
                  </a:cubicBezTo>
                  <a:cubicBezTo>
                    <a:pt x="90" y="95"/>
                    <a:pt x="91" y="90"/>
                    <a:pt x="91" y="8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101" y="50"/>
                    <a:pt x="101" y="50"/>
                    <a:pt x="101" y="50"/>
                  </a:cubicBezTo>
                  <a:cubicBezTo>
                    <a:pt x="103" y="48"/>
                    <a:pt x="104" y="47"/>
                    <a:pt x="104" y="45"/>
                  </a:cubicBezTo>
                  <a:cubicBezTo>
                    <a:pt x="105" y="42"/>
                    <a:pt x="105" y="39"/>
                    <a:pt x="104" y="37"/>
                  </a:cubicBezTo>
                  <a:cubicBezTo>
                    <a:pt x="103" y="32"/>
                    <a:pt x="99" y="29"/>
                    <a:pt x="94" y="28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3"/>
                    <a:pt x="57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3" name="pink star"/>
          <p:cNvGrpSpPr/>
          <p:nvPr/>
        </p:nvGrpSpPr>
        <p:grpSpPr>
          <a:xfrm>
            <a:off x="6215074" y="5572140"/>
            <a:ext cx="300038" cy="301625"/>
            <a:chOff x="6858000" y="5862638"/>
            <a:chExt cx="300038" cy="301625"/>
          </a:xfrm>
        </p:grpSpPr>
        <p:sp>
          <p:nvSpPr>
            <p:cNvPr id="268" name="pink star"/>
            <p:cNvSpPr>
              <a:spLocks/>
            </p:cNvSpPr>
            <p:nvPr/>
          </p:nvSpPr>
          <p:spPr bwMode="auto">
            <a:xfrm>
              <a:off x="6877050" y="5881688"/>
              <a:ext cx="258763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1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1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2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6" y="83"/>
                    <a:pt x="35" y="83"/>
                  </a:cubicBezTo>
                  <a:cubicBezTo>
                    <a:pt x="33" y="82"/>
                    <a:pt x="31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3" y="2"/>
                    <a:pt x="25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2" y="9"/>
                    <a:pt x="74" y="9"/>
                    <a:pt x="75" y="11"/>
                  </a:cubicBezTo>
                  <a:cubicBezTo>
                    <a:pt x="77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2"/>
                    <a:pt x="39" y="83"/>
                    <a:pt x="36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star outline"/>
            <p:cNvSpPr>
              <a:spLocks noEditPoints="1"/>
            </p:cNvSpPr>
            <p:nvPr/>
          </p:nvSpPr>
          <p:spPr bwMode="auto">
            <a:xfrm>
              <a:off x="6858000" y="5862638"/>
              <a:ext cx="300038" cy="301625"/>
            </a:xfrm>
            <a:custGeom>
              <a:avLst/>
              <a:gdLst>
                <a:gd name="T0" fmla="*/ 34 w 95"/>
                <a:gd name="T1" fmla="*/ 12 h 95"/>
                <a:gd name="T2" fmla="*/ 34 w 95"/>
                <a:gd name="T3" fmla="*/ 13 h 95"/>
                <a:gd name="T4" fmla="*/ 53 w 95"/>
                <a:gd name="T5" fmla="*/ 28 h 95"/>
                <a:gd name="T6" fmla="*/ 76 w 95"/>
                <a:gd name="T7" fmla="*/ 21 h 95"/>
                <a:gd name="T8" fmla="*/ 76 w 95"/>
                <a:gd name="T9" fmla="*/ 21 h 95"/>
                <a:gd name="T10" fmla="*/ 77 w 95"/>
                <a:gd name="T11" fmla="*/ 21 h 95"/>
                <a:gd name="T12" fmla="*/ 77 w 95"/>
                <a:gd name="T13" fmla="*/ 22 h 95"/>
                <a:gd name="T14" fmla="*/ 68 w 95"/>
                <a:gd name="T15" fmla="*/ 44 h 95"/>
                <a:gd name="T16" fmla="*/ 82 w 95"/>
                <a:gd name="T17" fmla="*/ 63 h 95"/>
                <a:gd name="T18" fmla="*/ 82 w 95"/>
                <a:gd name="T19" fmla="*/ 64 h 95"/>
                <a:gd name="T20" fmla="*/ 82 w 95"/>
                <a:gd name="T21" fmla="*/ 65 h 95"/>
                <a:gd name="T22" fmla="*/ 81 w 95"/>
                <a:gd name="T23" fmla="*/ 65 h 95"/>
                <a:gd name="T24" fmla="*/ 81 w 95"/>
                <a:gd name="T25" fmla="*/ 65 h 95"/>
                <a:gd name="T26" fmla="*/ 57 w 95"/>
                <a:gd name="T27" fmla="*/ 64 h 95"/>
                <a:gd name="T28" fmla="*/ 43 w 95"/>
                <a:gd name="T29" fmla="*/ 83 h 95"/>
                <a:gd name="T30" fmla="*/ 42 w 95"/>
                <a:gd name="T31" fmla="*/ 83 h 95"/>
                <a:gd name="T32" fmla="*/ 42 w 95"/>
                <a:gd name="T33" fmla="*/ 83 h 95"/>
                <a:gd name="T34" fmla="*/ 42 w 95"/>
                <a:gd name="T35" fmla="*/ 82 h 95"/>
                <a:gd name="T36" fmla="*/ 35 w 95"/>
                <a:gd name="T37" fmla="*/ 59 h 95"/>
                <a:gd name="T38" fmla="*/ 13 w 95"/>
                <a:gd name="T39" fmla="*/ 51 h 95"/>
                <a:gd name="T40" fmla="*/ 12 w 95"/>
                <a:gd name="T41" fmla="*/ 51 h 95"/>
                <a:gd name="T42" fmla="*/ 13 w 95"/>
                <a:gd name="T43" fmla="*/ 50 h 95"/>
                <a:gd name="T44" fmla="*/ 33 w 95"/>
                <a:gd name="T45" fmla="*/ 37 h 95"/>
                <a:gd name="T46" fmla="*/ 33 w 95"/>
                <a:gd name="T47" fmla="*/ 13 h 95"/>
                <a:gd name="T48" fmla="*/ 34 w 95"/>
                <a:gd name="T49" fmla="*/ 13 h 95"/>
                <a:gd name="T50" fmla="*/ 34 w 95"/>
                <a:gd name="T51" fmla="*/ 12 h 95"/>
                <a:gd name="T52" fmla="*/ 34 w 95"/>
                <a:gd name="T53" fmla="*/ 0 h 95"/>
                <a:gd name="T54" fmla="*/ 29 w 95"/>
                <a:gd name="T55" fmla="*/ 2 h 95"/>
                <a:gd name="T56" fmla="*/ 28 w 95"/>
                <a:gd name="T57" fmla="*/ 2 h 95"/>
                <a:gd name="T58" fmla="*/ 21 w 95"/>
                <a:gd name="T59" fmla="*/ 13 h 95"/>
                <a:gd name="T60" fmla="*/ 21 w 95"/>
                <a:gd name="T61" fmla="*/ 30 h 95"/>
                <a:gd name="T62" fmla="*/ 6 w 95"/>
                <a:gd name="T63" fmla="*/ 40 h 95"/>
                <a:gd name="T64" fmla="*/ 0 w 95"/>
                <a:gd name="T65" fmla="*/ 52 h 95"/>
                <a:gd name="T66" fmla="*/ 9 w 95"/>
                <a:gd name="T67" fmla="*/ 63 h 95"/>
                <a:gd name="T68" fmla="*/ 25 w 95"/>
                <a:gd name="T69" fmla="*/ 69 h 95"/>
                <a:gd name="T70" fmla="*/ 30 w 95"/>
                <a:gd name="T71" fmla="*/ 85 h 95"/>
                <a:gd name="T72" fmla="*/ 40 w 95"/>
                <a:gd name="T73" fmla="*/ 95 h 95"/>
                <a:gd name="T74" fmla="*/ 42 w 95"/>
                <a:gd name="T75" fmla="*/ 95 h 95"/>
                <a:gd name="T76" fmla="*/ 53 w 95"/>
                <a:gd name="T77" fmla="*/ 90 h 95"/>
                <a:gd name="T78" fmla="*/ 63 w 95"/>
                <a:gd name="T79" fmla="*/ 76 h 95"/>
                <a:gd name="T80" fmla="*/ 81 w 95"/>
                <a:gd name="T81" fmla="*/ 77 h 95"/>
                <a:gd name="T82" fmla="*/ 81 w 95"/>
                <a:gd name="T83" fmla="*/ 77 h 95"/>
                <a:gd name="T84" fmla="*/ 87 w 95"/>
                <a:gd name="T85" fmla="*/ 75 h 95"/>
                <a:gd name="T86" fmla="*/ 92 w 95"/>
                <a:gd name="T87" fmla="*/ 70 h 95"/>
                <a:gd name="T88" fmla="*/ 92 w 95"/>
                <a:gd name="T89" fmla="*/ 57 h 95"/>
                <a:gd name="T90" fmla="*/ 82 w 95"/>
                <a:gd name="T91" fmla="*/ 42 h 95"/>
                <a:gd name="T92" fmla="*/ 88 w 95"/>
                <a:gd name="T93" fmla="*/ 26 h 95"/>
                <a:gd name="T94" fmla="*/ 85 w 95"/>
                <a:gd name="T95" fmla="*/ 13 h 95"/>
                <a:gd name="T96" fmla="*/ 76 w 95"/>
                <a:gd name="T97" fmla="*/ 9 h 95"/>
                <a:gd name="T98" fmla="*/ 72 w 95"/>
                <a:gd name="T99" fmla="*/ 9 h 95"/>
                <a:gd name="T100" fmla="*/ 56 w 95"/>
                <a:gd name="T101" fmla="*/ 14 h 95"/>
                <a:gd name="T102" fmla="*/ 42 w 95"/>
                <a:gd name="T103" fmla="*/ 3 h 95"/>
                <a:gd name="T104" fmla="*/ 34 w 95"/>
                <a:gd name="T105" fmla="*/ 0 h 95"/>
                <a:gd name="T106" fmla="*/ 34 w 95"/>
                <a:gd name="T107" fmla="*/ 0 h 95"/>
                <a:gd name="T108" fmla="*/ 34 w 95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7" y="21"/>
                    <a:pt x="77" y="21"/>
                    <a:pt x="77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5"/>
                    <a:pt x="82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2" y="50"/>
                    <a:pt x="13" y="50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3"/>
                    <a:pt x="34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40" y="95"/>
                  </a:cubicBezTo>
                  <a:cubicBezTo>
                    <a:pt x="41" y="95"/>
                    <a:pt x="42" y="95"/>
                    <a:pt x="42" y="95"/>
                  </a:cubicBezTo>
                  <a:cubicBezTo>
                    <a:pt x="46" y="95"/>
                    <a:pt x="50" y="93"/>
                    <a:pt x="53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5" y="66"/>
                    <a:pt x="94" y="61"/>
                    <a:pt x="92" y="57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90" y="21"/>
                    <a:pt x="89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5" y="9"/>
                    <a:pt x="73" y="9"/>
                    <a:pt x="72" y="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1"/>
                    <a:pt x="37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orange star"/>
          <p:cNvGrpSpPr/>
          <p:nvPr/>
        </p:nvGrpSpPr>
        <p:grpSpPr>
          <a:xfrm>
            <a:off x="8358214" y="5000636"/>
            <a:ext cx="331788" cy="327025"/>
            <a:chOff x="7970838" y="5862638"/>
            <a:chExt cx="331788" cy="327025"/>
          </a:xfrm>
        </p:grpSpPr>
        <p:sp>
          <p:nvSpPr>
            <p:cNvPr id="270" name="orange star"/>
            <p:cNvSpPr>
              <a:spLocks/>
            </p:cNvSpPr>
            <p:nvPr/>
          </p:nvSpPr>
          <p:spPr bwMode="auto">
            <a:xfrm>
              <a:off x="7989888" y="5881688"/>
              <a:ext cx="293688" cy="288925"/>
            </a:xfrm>
            <a:custGeom>
              <a:avLst/>
              <a:gdLst>
                <a:gd name="T0" fmla="*/ 50 w 93"/>
                <a:gd name="T1" fmla="*/ 91 h 91"/>
                <a:gd name="T2" fmla="*/ 44 w 93"/>
                <a:gd name="T3" fmla="*/ 88 h 91"/>
                <a:gd name="T4" fmla="*/ 31 w 93"/>
                <a:gd name="T5" fmla="*/ 68 h 91"/>
                <a:gd name="T6" fmla="*/ 7 w 93"/>
                <a:gd name="T7" fmla="*/ 67 h 91"/>
                <a:gd name="T8" fmla="*/ 1 w 93"/>
                <a:gd name="T9" fmla="*/ 63 h 91"/>
                <a:gd name="T10" fmla="*/ 2 w 93"/>
                <a:gd name="T11" fmla="*/ 56 h 91"/>
                <a:gd name="T12" fmla="*/ 17 w 93"/>
                <a:gd name="T13" fmla="*/ 38 h 91"/>
                <a:gd name="T14" fmla="*/ 10 w 93"/>
                <a:gd name="T15" fmla="*/ 15 h 91"/>
                <a:gd name="T16" fmla="*/ 12 w 93"/>
                <a:gd name="T17" fmla="*/ 8 h 91"/>
                <a:gd name="T18" fmla="*/ 17 w 93"/>
                <a:gd name="T19" fmla="*/ 6 h 91"/>
                <a:gd name="T20" fmla="*/ 19 w 93"/>
                <a:gd name="T21" fmla="*/ 6 h 91"/>
                <a:gd name="T22" fmla="*/ 42 w 93"/>
                <a:gd name="T23" fmla="*/ 15 h 91"/>
                <a:gd name="T24" fmla="*/ 61 w 93"/>
                <a:gd name="T25" fmla="*/ 1 h 91"/>
                <a:gd name="T26" fmla="*/ 65 w 93"/>
                <a:gd name="T27" fmla="*/ 0 h 91"/>
                <a:gd name="T28" fmla="*/ 69 w 93"/>
                <a:gd name="T29" fmla="*/ 1 h 91"/>
                <a:gd name="T30" fmla="*/ 72 w 93"/>
                <a:gd name="T31" fmla="*/ 4 h 91"/>
                <a:gd name="T32" fmla="*/ 72 w 93"/>
                <a:gd name="T33" fmla="*/ 7 h 91"/>
                <a:gd name="T34" fmla="*/ 71 w 93"/>
                <a:gd name="T35" fmla="*/ 31 h 91"/>
                <a:gd name="T36" fmla="*/ 90 w 93"/>
                <a:gd name="T37" fmla="*/ 46 h 91"/>
                <a:gd name="T38" fmla="*/ 92 w 93"/>
                <a:gd name="T39" fmla="*/ 53 h 91"/>
                <a:gd name="T40" fmla="*/ 88 w 93"/>
                <a:gd name="T41" fmla="*/ 58 h 91"/>
                <a:gd name="T42" fmla="*/ 64 w 93"/>
                <a:gd name="T43" fmla="*/ 64 h 91"/>
                <a:gd name="T44" fmla="*/ 56 w 93"/>
                <a:gd name="T45" fmla="*/ 87 h 91"/>
                <a:gd name="T46" fmla="*/ 51 w 93"/>
                <a:gd name="T47" fmla="*/ 91 h 91"/>
                <a:gd name="T48" fmla="*/ 50 w 93"/>
                <a:gd name="T4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50" y="91"/>
                  </a:moveTo>
                  <a:cubicBezTo>
                    <a:pt x="48" y="91"/>
                    <a:pt x="45" y="90"/>
                    <a:pt x="44" y="8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2" y="66"/>
                    <a:pt x="1" y="63"/>
                  </a:cubicBezTo>
                  <a:cubicBezTo>
                    <a:pt x="0" y="61"/>
                    <a:pt x="0" y="58"/>
                    <a:pt x="2" y="5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9"/>
                    <a:pt x="12" y="8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1"/>
                    <a:pt x="64" y="0"/>
                    <a:pt x="65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0" y="2"/>
                    <a:pt x="71" y="3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2" y="47"/>
                    <a:pt x="93" y="50"/>
                    <a:pt x="92" y="53"/>
                  </a:cubicBezTo>
                  <a:cubicBezTo>
                    <a:pt x="92" y="55"/>
                    <a:pt x="90" y="57"/>
                    <a:pt x="88" y="5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3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star outline"/>
            <p:cNvSpPr>
              <a:spLocks noEditPoints="1"/>
            </p:cNvSpPr>
            <p:nvPr/>
          </p:nvSpPr>
          <p:spPr bwMode="auto">
            <a:xfrm>
              <a:off x="7970838" y="5862638"/>
              <a:ext cx="331788" cy="327025"/>
            </a:xfrm>
            <a:custGeom>
              <a:avLst/>
              <a:gdLst>
                <a:gd name="T0" fmla="*/ 71 w 105"/>
                <a:gd name="T1" fmla="*/ 12 h 103"/>
                <a:gd name="T2" fmla="*/ 72 w 105"/>
                <a:gd name="T3" fmla="*/ 12 h 103"/>
                <a:gd name="T4" fmla="*/ 72 w 105"/>
                <a:gd name="T5" fmla="*/ 13 h 103"/>
                <a:gd name="T6" fmla="*/ 72 w 105"/>
                <a:gd name="T7" fmla="*/ 13 h 103"/>
                <a:gd name="T8" fmla="*/ 71 w 105"/>
                <a:gd name="T9" fmla="*/ 40 h 103"/>
                <a:gd name="T10" fmla="*/ 92 w 105"/>
                <a:gd name="T11" fmla="*/ 57 h 103"/>
                <a:gd name="T12" fmla="*/ 93 w 105"/>
                <a:gd name="T13" fmla="*/ 57 h 103"/>
                <a:gd name="T14" fmla="*/ 92 w 105"/>
                <a:gd name="T15" fmla="*/ 58 h 103"/>
                <a:gd name="T16" fmla="*/ 66 w 105"/>
                <a:gd name="T17" fmla="*/ 65 h 103"/>
                <a:gd name="T18" fmla="*/ 57 w 105"/>
                <a:gd name="T19" fmla="*/ 91 h 103"/>
                <a:gd name="T20" fmla="*/ 56 w 105"/>
                <a:gd name="T21" fmla="*/ 91 h 103"/>
                <a:gd name="T22" fmla="*/ 56 w 105"/>
                <a:gd name="T23" fmla="*/ 91 h 103"/>
                <a:gd name="T24" fmla="*/ 55 w 105"/>
                <a:gd name="T25" fmla="*/ 91 h 103"/>
                <a:gd name="T26" fmla="*/ 40 w 105"/>
                <a:gd name="T27" fmla="*/ 68 h 103"/>
                <a:gd name="T28" fmla="*/ 13 w 105"/>
                <a:gd name="T29" fmla="*/ 67 h 103"/>
                <a:gd name="T30" fmla="*/ 13 w 105"/>
                <a:gd name="T31" fmla="*/ 67 h 103"/>
                <a:gd name="T32" fmla="*/ 13 w 105"/>
                <a:gd name="T33" fmla="*/ 66 h 103"/>
                <a:gd name="T34" fmla="*/ 30 w 105"/>
                <a:gd name="T35" fmla="*/ 45 h 103"/>
                <a:gd name="T36" fmla="*/ 22 w 105"/>
                <a:gd name="T37" fmla="*/ 19 h 103"/>
                <a:gd name="T38" fmla="*/ 22 w 105"/>
                <a:gd name="T39" fmla="*/ 18 h 103"/>
                <a:gd name="T40" fmla="*/ 23 w 105"/>
                <a:gd name="T41" fmla="*/ 18 h 103"/>
                <a:gd name="T42" fmla="*/ 23 w 105"/>
                <a:gd name="T43" fmla="*/ 18 h 103"/>
                <a:gd name="T44" fmla="*/ 49 w 105"/>
                <a:gd name="T45" fmla="*/ 28 h 103"/>
                <a:gd name="T46" fmla="*/ 71 w 105"/>
                <a:gd name="T47" fmla="*/ 12 h 103"/>
                <a:gd name="T48" fmla="*/ 71 w 105"/>
                <a:gd name="T49" fmla="*/ 12 h 103"/>
                <a:gd name="T50" fmla="*/ 71 w 105"/>
                <a:gd name="T51" fmla="*/ 0 h 103"/>
                <a:gd name="T52" fmla="*/ 64 w 105"/>
                <a:gd name="T53" fmla="*/ 2 h 103"/>
                <a:gd name="T54" fmla="*/ 47 w 105"/>
                <a:gd name="T55" fmla="*/ 14 h 103"/>
                <a:gd name="T56" fmla="*/ 28 w 105"/>
                <a:gd name="T57" fmla="*/ 7 h 103"/>
                <a:gd name="T58" fmla="*/ 23 w 105"/>
                <a:gd name="T59" fmla="*/ 6 h 103"/>
                <a:gd name="T60" fmla="*/ 14 w 105"/>
                <a:gd name="T61" fmla="*/ 9 h 103"/>
                <a:gd name="T62" fmla="*/ 11 w 105"/>
                <a:gd name="T63" fmla="*/ 22 h 103"/>
                <a:gd name="T64" fmla="*/ 16 w 105"/>
                <a:gd name="T65" fmla="*/ 42 h 103"/>
                <a:gd name="T66" fmla="*/ 3 w 105"/>
                <a:gd name="T67" fmla="*/ 58 h 103"/>
                <a:gd name="T68" fmla="*/ 2 w 105"/>
                <a:gd name="T69" fmla="*/ 72 h 103"/>
                <a:gd name="T70" fmla="*/ 13 w 105"/>
                <a:gd name="T71" fmla="*/ 79 h 103"/>
                <a:gd name="T72" fmla="*/ 34 w 105"/>
                <a:gd name="T73" fmla="*/ 80 h 103"/>
                <a:gd name="T74" fmla="*/ 45 w 105"/>
                <a:gd name="T75" fmla="*/ 97 h 103"/>
                <a:gd name="T76" fmla="*/ 56 w 105"/>
                <a:gd name="T77" fmla="*/ 103 h 103"/>
                <a:gd name="T78" fmla="*/ 57 w 105"/>
                <a:gd name="T79" fmla="*/ 103 h 103"/>
                <a:gd name="T80" fmla="*/ 68 w 105"/>
                <a:gd name="T81" fmla="*/ 95 h 103"/>
                <a:gd name="T82" fmla="*/ 75 w 105"/>
                <a:gd name="T83" fmla="*/ 75 h 103"/>
                <a:gd name="T84" fmla="*/ 95 w 105"/>
                <a:gd name="T85" fmla="*/ 70 h 103"/>
                <a:gd name="T86" fmla="*/ 104 w 105"/>
                <a:gd name="T87" fmla="*/ 60 h 103"/>
                <a:gd name="T88" fmla="*/ 100 w 105"/>
                <a:gd name="T89" fmla="*/ 47 h 103"/>
                <a:gd name="T90" fmla="*/ 83 w 105"/>
                <a:gd name="T91" fmla="*/ 34 h 103"/>
                <a:gd name="T92" fmla="*/ 84 w 105"/>
                <a:gd name="T93" fmla="*/ 14 h 103"/>
                <a:gd name="T94" fmla="*/ 83 w 105"/>
                <a:gd name="T95" fmla="*/ 8 h 103"/>
                <a:gd name="T96" fmla="*/ 78 w 105"/>
                <a:gd name="T97" fmla="*/ 2 h 103"/>
                <a:gd name="T98" fmla="*/ 71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71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5" y="91"/>
                    <a:pt x="55" y="9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3" y="66"/>
                    <a:pt x="13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0"/>
                  </a:moveTo>
                  <a:cubicBezTo>
                    <a:pt x="69" y="0"/>
                    <a:pt x="66" y="1"/>
                    <a:pt x="64" y="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0" y="6"/>
                    <a:pt x="17" y="7"/>
                    <a:pt x="14" y="9"/>
                  </a:cubicBezTo>
                  <a:cubicBezTo>
                    <a:pt x="11" y="13"/>
                    <a:pt x="9" y="18"/>
                    <a:pt x="11" y="2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0" y="67"/>
                    <a:pt x="2" y="72"/>
                  </a:cubicBezTo>
                  <a:cubicBezTo>
                    <a:pt x="4" y="76"/>
                    <a:pt x="8" y="79"/>
                    <a:pt x="13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7" y="101"/>
                    <a:pt x="52" y="103"/>
                    <a:pt x="56" y="103"/>
                  </a:cubicBezTo>
                  <a:cubicBezTo>
                    <a:pt x="56" y="103"/>
                    <a:pt x="57" y="103"/>
                    <a:pt x="57" y="103"/>
                  </a:cubicBezTo>
                  <a:cubicBezTo>
                    <a:pt x="62" y="103"/>
                    <a:pt x="66" y="99"/>
                    <a:pt x="68" y="9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68"/>
                    <a:pt x="103" y="65"/>
                    <a:pt x="104" y="60"/>
                  </a:cubicBezTo>
                  <a:cubicBezTo>
                    <a:pt x="105" y="55"/>
                    <a:pt x="103" y="50"/>
                    <a:pt x="100" y="47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2" y="5"/>
                    <a:pt x="80" y="3"/>
                    <a:pt x="78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red star"/>
          <p:cNvGrpSpPr/>
          <p:nvPr/>
        </p:nvGrpSpPr>
        <p:grpSpPr>
          <a:xfrm>
            <a:off x="7286644" y="5929330"/>
            <a:ext cx="296863" cy="301625"/>
            <a:chOff x="987425" y="5888038"/>
            <a:chExt cx="296863" cy="301625"/>
          </a:xfrm>
        </p:grpSpPr>
        <p:sp>
          <p:nvSpPr>
            <p:cNvPr id="272" name="red star"/>
            <p:cNvSpPr>
              <a:spLocks/>
            </p:cNvSpPr>
            <p:nvPr/>
          </p:nvSpPr>
          <p:spPr bwMode="auto">
            <a:xfrm>
              <a:off x="1004888" y="5907088"/>
              <a:ext cx="260350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0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0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1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5" y="83"/>
                    <a:pt x="35" y="83"/>
                  </a:cubicBezTo>
                  <a:cubicBezTo>
                    <a:pt x="32" y="82"/>
                    <a:pt x="30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2" y="2"/>
                    <a:pt x="25" y="1"/>
                  </a:cubicBezTo>
                  <a:cubicBezTo>
                    <a:pt x="25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9" y="9"/>
                    <a:pt x="70" y="9"/>
                  </a:cubicBezTo>
                  <a:cubicBezTo>
                    <a:pt x="71" y="9"/>
                    <a:pt x="73" y="9"/>
                    <a:pt x="75" y="11"/>
                  </a:cubicBezTo>
                  <a:cubicBezTo>
                    <a:pt x="76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8" y="83"/>
                    <a:pt x="36" y="8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star outline"/>
            <p:cNvSpPr>
              <a:spLocks noEditPoints="1"/>
            </p:cNvSpPr>
            <p:nvPr/>
          </p:nvSpPr>
          <p:spPr bwMode="auto">
            <a:xfrm>
              <a:off x="987425" y="5888038"/>
              <a:ext cx="296863" cy="301625"/>
            </a:xfrm>
            <a:custGeom>
              <a:avLst/>
              <a:gdLst>
                <a:gd name="T0" fmla="*/ 34 w 94"/>
                <a:gd name="T1" fmla="*/ 12 h 95"/>
                <a:gd name="T2" fmla="*/ 34 w 94"/>
                <a:gd name="T3" fmla="*/ 13 h 95"/>
                <a:gd name="T4" fmla="*/ 53 w 94"/>
                <a:gd name="T5" fmla="*/ 28 h 95"/>
                <a:gd name="T6" fmla="*/ 75 w 94"/>
                <a:gd name="T7" fmla="*/ 21 h 95"/>
                <a:gd name="T8" fmla="*/ 76 w 94"/>
                <a:gd name="T9" fmla="*/ 21 h 95"/>
                <a:gd name="T10" fmla="*/ 76 w 94"/>
                <a:gd name="T11" fmla="*/ 21 h 95"/>
                <a:gd name="T12" fmla="*/ 76 w 94"/>
                <a:gd name="T13" fmla="*/ 22 h 95"/>
                <a:gd name="T14" fmla="*/ 68 w 94"/>
                <a:gd name="T15" fmla="*/ 44 h 95"/>
                <a:gd name="T16" fmla="*/ 82 w 94"/>
                <a:gd name="T17" fmla="*/ 63 h 95"/>
                <a:gd name="T18" fmla="*/ 82 w 94"/>
                <a:gd name="T19" fmla="*/ 64 h 95"/>
                <a:gd name="T20" fmla="*/ 81 w 94"/>
                <a:gd name="T21" fmla="*/ 65 h 95"/>
                <a:gd name="T22" fmla="*/ 81 w 94"/>
                <a:gd name="T23" fmla="*/ 65 h 95"/>
                <a:gd name="T24" fmla="*/ 81 w 94"/>
                <a:gd name="T25" fmla="*/ 65 h 95"/>
                <a:gd name="T26" fmla="*/ 57 w 94"/>
                <a:gd name="T27" fmla="*/ 64 h 95"/>
                <a:gd name="T28" fmla="*/ 43 w 94"/>
                <a:gd name="T29" fmla="*/ 83 h 95"/>
                <a:gd name="T30" fmla="*/ 42 w 94"/>
                <a:gd name="T31" fmla="*/ 83 h 95"/>
                <a:gd name="T32" fmla="*/ 42 w 94"/>
                <a:gd name="T33" fmla="*/ 83 h 95"/>
                <a:gd name="T34" fmla="*/ 41 w 94"/>
                <a:gd name="T35" fmla="*/ 82 h 95"/>
                <a:gd name="T36" fmla="*/ 35 w 94"/>
                <a:gd name="T37" fmla="*/ 59 h 95"/>
                <a:gd name="T38" fmla="*/ 13 w 94"/>
                <a:gd name="T39" fmla="*/ 51 h 95"/>
                <a:gd name="T40" fmla="*/ 12 w 94"/>
                <a:gd name="T41" fmla="*/ 51 h 95"/>
                <a:gd name="T42" fmla="*/ 12 w 94"/>
                <a:gd name="T43" fmla="*/ 50 h 95"/>
                <a:gd name="T44" fmla="*/ 32 w 94"/>
                <a:gd name="T45" fmla="*/ 37 h 95"/>
                <a:gd name="T46" fmla="*/ 33 w 94"/>
                <a:gd name="T47" fmla="*/ 13 h 95"/>
                <a:gd name="T48" fmla="*/ 33 w 94"/>
                <a:gd name="T49" fmla="*/ 13 h 95"/>
                <a:gd name="T50" fmla="*/ 34 w 94"/>
                <a:gd name="T51" fmla="*/ 12 h 95"/>
                <a:gd name="T52" fmla="*/ 34 w 94"/>
                <a:gd name="T53" fmla="*/ 0 h 95"/>
                <a:gd name="T54" fmla="*/ 28 w 94"/>
                <a:gd name="T55" fmla="*/ 2 h 95"/>
                <a:gd name="T56" fmla="*/ 21 w 94"/>
                <a:gd name="T57" fmla="*/ 13 h 95"/>
                <a:gd name="T58" fmla="*/ 20 w 94"/>
                <a:gd name="T59" fmla="*/ 30 h 95"/>
                <a:gd name="T60" fmla="*/ 6 w 94"/>
                <a:gd name="T61" fmla="*/ 40 h 95"/>
                <a:gd name="T62" fmla="*/ 0 w 94"/>
                <a:gd name="T63" fmla="*/ 52 h 95"/>
                <a:gd name="T64" fmla="*/ 9 w 94"/>
                <a:gd name="T65" fmla="*/ 63 h 95"/>
                <a:gd name="T66" fmla="*/ 25 w 94"/>
                <a:gd name="T67" fmla="*/ 69 h 95"/>
                <a:gd name="T68" fmla="*/ 30 w 94"/>
                <a:gd name="T69" fmla="*/ 85 h 95"/>
                <a:gd name="T70" fmla="*/ 39 w 94"/>
                <a:gd name="T71" fmla="*/ 95 h 95"/>
                <a:gd name="T72" fmla="*/ 40 w 94"/>
                <a:gd name="T73" fmla="*/ 95 h 95"/>
                <a:gd name="T74" fmla="*/ 42 w 94"/>
                <a:gd name="T75" fmla="*/ 95 h 95"/>
                <a:gd name="T76" fmla="*/ 52 w 94"/>
                <a:gd name="T77" fmla="*/ 90 h 95"/>
                <a:gd name="T78" fmla="*/ 63 w 94"/>
                <a:gd name="T79" fmla="*/ 76 h 95"/>
                <a:gd name="T80" fmla="*/ 80 w 94"/>
                <a:gd name="T81" fmla="*/ 77 h 95"/>
                <a:gd name="T82" fmla="*/ 81 w 94"/>
                <a:gd name="T83" fmla="*/ 77 h 95"/>
                <a:gd name="T84" fmla="*/ 87 w 94"/>
                <a:gd name="T85" fmla="*/ 75 h 95"/>
                <a:gd name="T86" fmla="*/ 92 w 94"/>
                <a:gd name="T87" fmla="*/ 70 h 95"/>
                <a:gd name="T88" fmla="*/ 92 w 94"/>
                <a:gd name="T89" fmla="*/ 70 h 95"/>
                <a:gd name="T90" fmla="*/ 91 w 94"/>
                <a:gd name="T91" fmla="*/ 57 h 95"/>
                <a:gd name="T92" fmla="*/ 81 w 94"/>
                <a:gd name="T93" fmla="*/ 42 h 95"/>
                <a:gd name="T94" fmla="*/ 88 w 94"/>
                <a:gd name="T95" fmla="*/ 26 h 95"/>
                <a:gd name="T96" fmla="*/ 85 w 94"/>
                <a:gd name="T97" fmla="*/ 13 h 95"/>
                <a:gd name="T98" fmla="*/ 76 w 94"/>
                <a:gd name="T99" fmla="*/ 9 h 95"/>
                <a:gd name="T100" fmla="*/ 72 w 94"/>
                <a:gd name="T101" fmla="*/ 9 h 95"/>
                <a:gd name="T102" fmla="*/ 55 w 94"/>
                <a:gd name="T103" fmla="*/ 14 h 95"/>
                <a:gd name="T104" fmla="*/ 41 w 94"/>
                <a:gd name="T105" fmla="*/ 3 h 95"/>
                <a:gd name="T106" fmla="*/ 34 w 94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4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1" y="83"/>
                    <a:pt x="41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39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5"/>
                    <a:pt x="41" y="95"/>
                    <a:pt x="42" y="95"/>
                  </a:cubicBezTo>
                  <a:cubicBezTo>
                    <a:pt x="46" y="95"/>
                    <a:pt x="50" y="93"/>
                    <a:pt x="52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4" y="66"/>
                    <a:pt x="94" y="61"/>
                    <a:pt x="91" y="57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9" y="21"/>
                    <a:pt x="88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9" y="2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" name="orange star"/>
          <p:cNvGrpSpPr/>
          <p:nvPr/>
        </p:nvGrpSpPr>
        <p:grpSpPr>
          <a:xfrm>
            <a:off x="357158" y="6215082"/>
            <a:ext cx="300038" cy="298450"/>
            <a:chOff x="3848100" y="687388"/>
            <a:chExt cx="300038" cy="298450"/>
          </a:xfrm>
        </p:grpSpPr>
        <p:sp>
          <p:nvSpPr>
            <p:cNvPr id="217" name="orange star"/>
            <p:cNvSpPr>
              <a:spLocks/>
            </p:cNvSpPr>
            <p:nvPr/>
          </p:nvSpPr>
          <p:spPr bwMode="auto">
            <a:xfrm>
              <a:off x="3867150" y="706438"/>
              <a:ext cx="261938" cy="260350"/>
            </a:xfrm>
            <a:custGeom>
              <a:avLst/>
              <a:gdLst>
                <a:gd name="T0" fmla="*/ 37 w 83"/>
                <a:gd name="T1" fmla="*/ 82 h 82"/>
                <a:gd name="T2" fmla="*/ 36 w 83"/>
                <a:gd name="T3" fmla="*/ 82 h 82"/>
                <a:gd name="T4" fmla="*/ 31 w 83"/>
                <a:gd name="T5" fmla="*/ 77 h 82"/>
                <a:gd name="T6" fmla="*/ 25 w 83"/>
                <a:gd name="T7" fmla="*/ 57 h 82"/>
                <a:gd name="T8" fmla="*/ 5 w 83"/>
                <a:gd name="T9" fmla="*/ 51 h 82"/>
                <a:gd name="T10" fmla="*/ 0 w 83"/>
                <a:gd name="T11" fmla="*/ 46 h 82"/>
                <a:gd name="T12" fmla="*/ 1 w 83"/>
                <a:gd name="T13" fmla="*/ 42 h 82"/>
                <a:gd name="T14" fmla="*/ 3 w 83"/>
                <a:gd name="T15" fmla="*/ 39 h 82"/>
                <a:gd name="T16" fmla="*/ 20 w 83"/>
                <a:gd name="T17" fmla="*/ 27 h 82"/>
                <a:gd name="T18" fmla="*/ 20 w 83"/>
                <a:gd name="T19" fmla="*/ 7 h 82"/>
                <a:gd name="T20" fmla="*/ 24 w 83"/>
                <a:gd name="T21" fmla="*/ 1 h 82"/>
                <a:gd name="T22" fmla="*/ 27 w 83"/>
                <a:gd name="T23" fmla="*/ 0 h 82"/>
                <a:gd name="T24" fmla="*/ 31 w 83"/>
                <a:gd name="T25" fmla="*/ 1 h 82"/>
                <a:gd name="T26" fmla="*/ 47 w 83"/>
                <a:gd name="T27" fmla="*/ 14 h 82"/>
                <a:gd name="T28" fmla="*/ 67 w 83"/>
                <a:gd name="T29" fmla="*/ 7 h 82"/>
                <a:gd name="T30" fmla="*/ 69 w 83"/>
                <a:gd name="T31" fmla="*/ 7 h 82"/>
                <a:gd name="T32" fmla="*/ 74 w 83"/>
                <a:gd name="T33" fmla="*/ 9 h 82"/>
                <a:gd name="T34" fmla="*/ 75 w 83"/>
                <a:gd name="T35" fmla="*/ 16 h 82"/>
                <a:gd name="T36" fmla="*/ 69 w 83"/>
                <a:gd name="T37" fmla="*/ 35 h 82"/>
                <a:gd name="T38" fmla="*/ 81 w 83"/>
                <a:gd name="T39" fmla="*/ 52 h 82"/>
                <a:gd name="T40" fmla="*/ 81 w 83"/>
                <a:gd name="T41" fmla="*/ 59 h 82"/>
                <a:gd name="T42" fmla="*/ 75 w 83"/>
                <a:gd name="T43" fmla="*/ 63 h 82"/>
                <a:gd name="T44" fmla="*/ 55 w 83"/>
                <a:gd name="T45" fmla="*/ 62 h 82"/>
                <a:gd name="T46" fmla="*/ 43 w 83"/>
                <a:gd name="T47" fmla="*/ 79 h 82"/>
                <a:gd name="T48" fmla="*/ 37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37" y="82"/>
                  </a:moveTo>
                  <a:cubicBezTo>
                    <a:pt x="37" y="82"/>
                    <a:pt x="36" y="82"/>
                    <a:pt x="36" y="82"/>
                  </a:cubicBezTo>
                  <a:cubicBezTo>
                    <a:pt x="33" y="82"/>
                    <a:pt x="31" y="80"/>
                    <a:pt x="31" y="7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4"/>
                    <a:pt x="21" y="2"/>
                    <a:pt x="24" y="1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8" y="0"/>
                    <a:pt x="29" y="0"/>
                    <a:pt x="31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8" y="7"/>
                    <a:pt x="69" y="7"/>
                  </a:cubicBezTo>
                  <a:cubicBezTo>
                    <a:pt x="71" y="7"/>
                    <a:pt x="72" y="8"/>
                    <a:pt x="74" y="9"/>
                  </a:cubicBezTo>
                  <a:cubicBezTo>
                    <a:pt x="76" y="11"/>
                    <a:pt x="76" y="13"/>
                    <a:pt x="75" y="1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4"/>
                    <a:pt x="83" y="57"/>
                    <a:pt x="81" y="59"/>
                  </a:cubicBezTo>
                  <a:cubicBezTo>
                    <a:pt x="80" y="61"/>
                    <a:pt x="78" y="63"/>
                    <a:pt x="75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star outline"/>
            <p:cNvSpPr>
              <a:spLocks noEditPoints="1"/>
            </p:cNvSpPr>
            <p:nvPr/>
          </p:nvSpPr>
          <p:spPr bwMode="auto">
            <a:xfrm>
              <a:off x="3848100" y="687388"/>
              <a:ext cx="300038" cy="298450"/>
            </a:xfrm>
            <a:custGeom>
              <a:avLst/>
              <a:gdLst>
                <a:gd name="T0" fmla="*/ 33 w 95"/>
                <a:gd name="T1" fmla="*/ 12 h 94"/>
                <a:gd name="T2" fmla="*/ 33 w 95"/>
                <a:gd name="T3" fmla="*/ 12 h 94"/>
                <a:gd name="T4" fmla="*/ 52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5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2 w 95"/>
                <a:gd name="T17" fmla="*/ 62 h 94"/>
                <a:gd name="T18" fmla="*/ 82 w 95"/>
                <a:gd name="T19" fmla="*/ 62 h 94"/>
                <a:gd name="T20" fmla="*/ 81 w 95"/>
                <a:gd name="T21" fmla="*/ 63 h 94"/>
                <a:gd name="T22" fmla="*/ 81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3 w 95"/>
                <a:gd name="T29" fmla="*/ 82 h 94"/>
                <a:gd name="T30" fmla="*/ 43 w 95"/>
                <a:gd name="T31" fmla="*/ 82 h 94"/>
                <a:gd name="T32" fmla="*/ 42 w 95"/>
                <a:gd name="T33" fmla="*/ 81 h 94"/>
                <a:gd name="T34" fmla="*/ 35 w 95"/>
                <a:gd name="T35" fmla="*/ 59 h 94"/>
                <a:gd name="T36" fmla="*/ 13 w 95"/>
                <a:gd name="T37" fmla="*/ 51 h 94"/>
                <a:gd name="T38" fmla="*/ 12 w 95"/>
                <a:gd name="T39" fmla="*/ 51 h 94"/>
                <a:gd name="T40" fmla="*/ 12 w 95"/>
                <a:gd name="T41" fmla="*/ 50 h 94"/>
                <a:gd name="T42" fmla="*/ 12 w 95"/>
                <a:gd name="T43" fmla="*/ 50 h 94"/>
                <a:gd name="T44" fmla="*/ 32 w 95"/>
                <a:gd name="T45" fmla="*/ 37 h 94"/>
                <a:gd name="T46" fmla="*/ 32 w 95"/>
                <a:gd name="T47" fmla="*/ 13 h 94"/>
                <a:gd name="T48" fmla="*/ 32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7 w 95"/>
                <a:gd name="T55" fmla="*/ 1 h 94"/>
                <a:gd name="T56" fmla="*/ 20 w 95"/>
                <a:gd name="T57" fmla="*/ 13 h 94"/>
                <a:gd name="T58" fmla="*/ 20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45 h 94"/>
                <a:gd name="T66" fmla="*/ 0 w 95"/>
                <a:gd name="T67" fmla="*/ 53 h 94"/>
                <a:gd name="T68" fmla="*/ 9 w 95"/>
                <a:gd name="T69" fmla="*/ 63 h 94"/>
                <a:gd name="T70" fmla="*/ 26 w 95"/>
                <a:gd name="T71" fmla="*/ 68 h 94"/>
                <a:gd name="T72" fmla="*/ 31 w 95"/>
                <a:gd name="T73" fmla="*/ 85 h 94"/>
                <a:gd name="T74" fmla="*/ 41 w 95"/>
                <a:gd name="T75" fmla="*/ 94 h 94"/>
                <a:gd name="T76" fmla="*/ 43 w 95"/>
                <a:gd name="T77" fmla="*/ 94 h 94"/>
                <a:gd name="T78" fmla="*/ 53 w 95"/>
                <a:gd name="T79" fmla="*/ 89 h 94"/>
                <a:gd name="T80" fmla="*/ 64 w 95"/>
                <a:gd name="T81" fmla="*/ 74 h 94"/>
                <a:gd name="T82" fmla="*/ 81 w 95"/>
                <a:gd name="T83" fmla="*/ 75 h 94"/>
                <a:gd name="T84" fmla="*/ 81 w 95"/>
                <a:gd name="T85" fmla="*/ 75 h 94"/>
                <a:gd name="T86" fmla="*/ 93 w 95"/>
                <a:gd name="T87" fmla="*/ 68 h 94"/>
                <a:gd name="T88" fmla="*/ 92 w 95"/>
                <a:gd name="T89" fmla="*/ 54 h 94"/>
                <a:gd name="T90" fmla="*/ 81 w 95"/>
                <a:gd name="T91" fmla="*/ 40 h 94"/>
                <a:gd name="T92" fmla="*/ 87 w 95"/>
                <a:gd name="T93" fmla="*/ 24 h 94"/>
                <a:gd name="T94" fmla="*/ 84 w 95"/>
                <a:gd name="T95" fmla="*/ 11 h 94"/>
                <a:gd name="T96" fmla="*/ 75 w 95"/>
                <a:gd name="T97" fmla="*/ 7 h 94"/>
                <a:gd name="T98" fmla="*/ 71 w 95"/>
                <a:gd name="T99" fmla="*/ 8 h 94"/>
                <a:gd name="T100" fmla="*/ 54 w 95"/>
                <a:gd name="T101" fmla="*/ 13 h 94"/>
                <a:gd name="T102" fmla="*/ 40 w 95"/>
                <a:gd name="T103" fmla="*/ 3 h 94"/>
                <a:gd name="T104" fmla="*/ 33 w 95"/>
                <a:gd name="T10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20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2" y="82"/>
                    <a:pt x="42" y="8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7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1"/>
                    <a:pt x="3" y="43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0" y="47"/>
                    <a:pt x="0" y="50"/>
                    <a:pt x="0" y="53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90"/>
                    <a:pt x="36" y="93"/>
                    <a:pt x="41" y="94"/>
                  </a:cubicBezTo>
                  <a:cubicBezTo>
                    <a:pt x="42" y="94"/>
                    <a:pt x="42" y="94"/>
                    <a:pt x="43" y="94"/>
                  </a:cubicBezTo>
                  <a:cubicBezTo>
                    <a:pt x="47" y="94"/>
                    <a:pt x="51" y="92"/>
                    <a:pt x="53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6" y="75"/>
                    <a:pt x="90" y="72"/>
                    <a:pt x="93" y="68"/>
                  </a:cubicBezTo>
                  <a:cubicBezTo>
                    <a:pt x="95" y="64"/>
                    <a:pt x="94" y="58"/>
                    <a:pt x="92" y="54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19"/>
                    <a:pt x="87" y="14"/>
                    <a:pt x="84" y="11"/>
                  </a:cubicBezTo>
                  <a:cubicBezTo>
                    <a:pt x="82" y="8"/>
                    <a:pt x="78" y="7"/>
                    <a:pt x="75" y="7"/>
                  </a:cubicBezTo>
                  <a:cubicBezTo>
                    <a:pt x="74" y="7"/>
                    <a:pt x="72" y="7"/>
                    <a:pt x="71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1"/>
                    <a:pt x="3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8" name="Текст 1"/>
          <p:cNvSpPr>
            <a:spLocks noGrp="1"/>
          </p:cNvSpPr>
          <p:nvPr/>
        </p:nvSpPr>
        <p:spPr bwMode="auto">
          <a:xfrm>
            <a:off x="1667625" y="8314593"/>
            <a:ext cx="3852672" cy="6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" pitchFamily="64" charset="2"/>
              <a:buNone/>
              <a:defRPr/>
            </a:pPr>
            <a:r>
              <a:rPr lang="ru-RU" dirty="0" smtClean="0"/>
              <a:t>	</a:t>
            </a:r>
            <a:r>
              <a:rPr lang="ru-RU" sz="1800" dirty="0" smtClean="0"/>
              <a:t>Шоколад производят из какао-бобов. Какао-бобами называют семена из плодов какао-деревьев, которые произрастают в теплом и влажном климате, в полумраке,  в тени высоких деревьев, Северной и Южной Америки, Австралии и некоторых островов Азии.</a:t>
            </a:r>
            <a:endParaRPr lang="ru-RU" sz="1800" dirty="0"/>
          </a:p>
        </p:txBody>
      </p:sp>
      <p:sp>
        <p:nvSpPr>
          <p:cNvPr id="102" name="Заголовок 1"/>
          <p:cNvSpPr txBox="1">
            <a:spLocks/>
          </p:cNvSpPr>
          <p:nvPr/>
        </p:nvSpPr>
        <p:spPr>
          <a:xfrm>
            <a:off x="611136" y="3250807"/>
            <a:ext cx="1658274" cy="6673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97" y="212512"/>
            <a:ext cx="3770571" cy="5027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85221"/>
            <a:ext cx="3805264" cy="50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471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grpSp>
        <p:nvGrpSpPr>
          <p:cNvPr id="9" name="blue star"/>
          <p:cNvGrpSpPr/>
          <p:nvPr/>
        </p:nvGrpSpPr>
        <p:grpSpPr>
          <a:xfrm>
            <a:off x="8653463" y="2911476"/>
            <a:ext cx="414338" cy="430213"/>
            <a:chOff x="8120063" y="3159126"/>
            <a:chExt cx="414338" cy="430213"/>
          </a:xfrm>
        </p:grpSpPr>
        <p:sp>
          <p:nvSpPr>
            <p:cNvPr id="172" name="blue star"/>
            <p:cNvSpPr>
              <a:spLocks/>
            </p:cNvSpPr>
            <p:nvPr/>
          </p:nvSpPr>
          <p:spPr bwMode="auto">
            <a:xfrm>
              <a:off x="8139113" y="3178176"/>
              <a:ext cx="376238" cy="392113"/>
            </a:xfrm>
            <a:custGeom>
              <a:avLst/>
              <a:gdLst>
                <a:gd name="T0" fmla="*/ 72 w 119"/>
                <a:gd name="T1" fmla="*/ 124 h 124"/>
                <a:gd name="T2" fmla="*/ 66 w 119"/>
                <a:gd name="T3" fmla="*/ 121 h 124"/>
                <a:gd name="T4" fmla="*/ 43 w 119"/>
                <a:gd name="T5" fmla="*/ 97 h 124"/>
                <a:gd name="T6" fmla="*/ 9 w 119"/>
                <a:gd name="T7" fmla="*/ 102 h 124"/>
                <a:gd name="T8" fmla="*/ 8 w 119"/>
                <a:gd name="T9" fmla="*/ 102 h 124"/>
                <a:gd name="T10" fmla="*/ 2 w 119"/>
                <a:gd name="T11" fmla="*/ 99 h 124"/>
                <a:gd name="T12" fmla="*/ 1 w 119"/>
                <a:gd name="T13" fmla="*/ 92 h 124"/>
                <a:gd name="T14" fmla="*/ 18 w 119"/>
                <a:gd name="T15" fmla="*/ 61 h 124"/>
                <a:gd name="T16" fmla="*/ 2 w 119"/>
                <a:gd name="T17" fmla="*/ 31 h 124"/>
                <a:gd name="T18" fmla="*/ 3 w 119"/>
                <a:gd name="T19" fmla="*/ 23 h 124"/>
                <a:gd name="T20" fmla="*/ 6 w 119"/>
                <a:gd name="T21" fmla="*/ 21 h 124"/>
                <a:gd name="T22" fmla="*/ 8 w 119"/>
                <a:gd name="T23" fmla="*/ 20 h 124"/>
                <a:gd name="T24" fmla="*/ 10 w 119"/>
                <a:gd name="T25" fmla="*/ 21 h 124"/>
                <a:gd name="T26" fmla="*/ 43 w 119"/>
                <a:gd name="T27" fmla="*/ 27 h 124"/>
                <a:gd name="T28" fmla="*/ 68 w 119"/>
                <a:gd name="T29" fmla="*/ 2 h 124"/>
                <a:gd name="T30" fmla="*/ 73 w 119"/>
                <a:gd name="T31" fmla="*/ 0 h 124"/>
                <a:gd name="T32" fmla="*/ 75 w 119"/>
                <a:gd name="T33" fmla="*/ 1 h 124"/>
                <a:gd name="T34" fmla="*/ 80 w 119"/>
                <a:gd name="T35" fmla="*/ 7 h 124"/>
                <a:gd name="T36" fmla="*/ 84 w 119"/>
                <a:gd name="T37" fmla="*/ 41 h 124"/>
                <a:gd name="T38" fmla="*/ 115 w 119"/>
                <a:gd name="T39" fmla="*/ 56 h 124"/>
                <a:gd name="T40" fmla="*/ 119 w 119"/>
                <a:gd name="T41" fmla="*/ 62 h 124"/>
                <a:gd name="T42" fmla="*/ 115 w 119"/>
                <a:gd name="T43" fmla="*/ 69 h 124"/>
                <a:gd name="T44" fmla="*/ 84 w 119"/>
                <a:gd name="T45" fmla="*/ 84 h 124"/>
                <a:gd name="T46" fmla="*/ 79 w 119"/>
                <a:gd name="T47" fmla="*/ 118 h 124"/>
                <a:gd name="T48" fmla="*/ 74 w 119"/>
                <a:gd name="T49" fmla="*/ 123 h 124"/>
                <a:gd name="T50" fmla="*/ 72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72" y="124"/>
                  </a:moveTo>
                  <a:cubicBezTo>
                    <a:pt x="70" y="124"/>
                    <a:pt x="68" y="123"/>
                    <a:pt x="66" y="121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8" y="102"/>
                    <a:pt x="8" y="102"/>
                  </a:cubicBezTo>
                  <a:cubicBezTo>
                    <a:pt x="5" y="102"/>
                    <a:pt x="3" y="101"/>
                    <a:pt x="2" y="99"/>
                  </a:cubicBezTo>
                  <a:cubicBezTo>
                    <a:pt x="0" y="97"/>
                    <a:pt x="0" y="94"/>
                    <a:pt x="1" y="9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6"/>
                    <a:pt x="3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21"/>
                    <a:pt x="8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71" y="0"/>
                    <a:pt x="73" y="0"/>
                  </a:cubicBezTo>
                  <a:cubicBezTo>
                    <a:pt x="73" y="0"/>
                    <a:pt x="74" y="1"/>
                    <a:pt x="75" y="1"/>
                  </a:cubicBezTo>
                  <a:cubicBezTo>
                    <a:pt x="78" y="2"/>
                    <a:pt x="79" y="4"/>
                    <a:pt x="80" y="7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7" y="57"/>
                    <a:pt x="119" y="60"/>
                    <a:pt x="119" y="62"/>
                  </a:cubicBezTo>
                  <a:cubicBezTo>
                    <a:pt x="119" y="65"/>
                    <a:pt x="117" y="68"/>
                    <a:pt x="115" y="69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8" y="120"/>
                    <a:pt x="76" y="122"/>
                    <a:pt x="74" y="123"/>
                  </a:cubicBezTo>
                  <a:cubicBezTo>
                    <a:pt x="73" y="123"/>
                    <a:pt x="72" y="124"/>
                    <a:pt x="72" y="1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star outline"/>
            <p:cNvSpPr>
              <a:spLocks noEditPoints="1"/>
            </p:cNvSpPr>
            <p:nvPr/>
          </p:nvSpPr>
          <p:spPr bwMode="auto">
            <a:xfrm>
              <a:off x="8120063" y="3159126"/>
              <a:ext cx="414338" cy="430213"/>
            </a:xfrm>
            <a:custGeom>
              <a:avLst/>
              <a:gdLst>
                <a:gd name="T0" fmla="*/ 79 w 131"/>
                <a:gd name="T1" fmla="*/ 12 h 136"/>
                <a:gd name="T2" fmla="*/ 79 w 131"/>
                <a:gd name="T3" fmla="*/ 12 h 136"/>
                <a:gd name="T4" fmla="*/ 80 w 131"/>
                <a:gd name="T5" fmla="*/ 13 h 136"/>
                <a:gd name="T6" fmla="*/ 85 w 131"/>
                <a:gd name="T7" fmla="*/ 50 h 136"/>
                <a:gd name="T8" fmla="*/ 118 w 131"/>
                <a:gd name="T9" fmla="*/ 67 h 136"/>
                <a:gd name="T10" fmla="*/ 119 w 131"/>
                <a:gd name="T11" fmla="*/ 68 h 136"/>
                <a:gd name="T12" fmla="*/ 118 w 131"/>
                <a:gd name="T13" fmla="*/ 69 h 136"/>
                <a:gd name="T14" fmla="*/ 84 w 131"/>
                <a:gd name="T15" fmla="*/ 86 h 136"/>
                <a:gd name="T16" fmla="*/ 79 w 131"/>
                <a:gd name="T17" fmla="*/ 123 h 136"/>
                <a:gd name="T18" fmla="*/ 78 w 131"/>
                <a:gd name="T19" fmla="*/ 124 h 136"/>
                <a:gd name="T20" fmla="*/ 78 w 131"/>
                <a:gd name="T21" fmla="*/ 124 h 136"/>
                <a:gd name="T22" fmla="*/ 77 w 131"/>
                <a:gd name="T23" fmla="*/ 123 h 136"/>
                <a:gd name="T24" fmla="*/ 51 w 131"/>
                <a:gd name="T25" fmla="*/ 96 h 136"/>
                <a:gd name="T26" fmla="*/ 14 w 131"/>
                <a:gd name="T27" fmla="*/ 102 h 136"/>
                <a:gd name="T28" fmla="*/ 14 w 131"/>
                <a:gd name="T29" fmla="*/ 102 h 136"/>
                <a:gd name="T30" fmla="*/ 13 w 131"/>
                <a:gd name="T31" fmla="*/ 102 h 136"/>
                <a:gd name="T32" fmla="*/ 13 w 131"/>
                <a:gd name="T33" fmla="*/ 100 h 136"/>
                <a:gd name="T34" fmla="*/ 30 w 131"/>
                <a:gd name="T35" fmla="*/ 67 h 136"/>
                <a:gd name="T36" fmla="*/ 13 w 131"/>
                <a:gd name="T37" fmla="*/ 34 h 136"/>
                <a:gd name="T38" fmla="*/ 14 w 131"/>
                <a:gd name="T39" fmla="*/ 33 h 136"/>
                <a:gd name="T40" fmla="*/ 14 w 131"/>
                <a:gd name="T41" fmla="*/ 33 h 136"/>
                <a:gd name="T42" fmla="*/ 14 w 131"/>
                <a:gd name="T43" fmla="*/ 32 h 136"/>
                <a:gd name="T44" fmla="*/ 15 w 131"/>
                <a:gd name="T45" fmla="*/ 33 h 136"/>
                <a:gd name="T46" fmla="*/ 51 w 131"/>
                <a:gd name="T47" fmla="*/ 39 h 136"/>
                <a:gd name="T48" fmla="*/ 78 w 131"/>
                <a:gd name="T49" fmla="*/ 13 h 136"/>
                <a:gd name="T50" fmla="*/ 79 w 131"/>
                <a:gd name="T51" fmla="*/ 12 h 136"/>
                <a:gd name="T52" fmla="*/ 79 w 131"/>
                <a:gd name="T53" fmla="*/ 0 h 136"/>
                <a:gd name="T54" fmla="*/ 69 w 131"/>
                <a:gd name="T55" fmla="*/ 4 h 136"/>
                <a:gd name="T56" fmla="*/ 47 w 131"/>
                <a:gd name="T57" fmla="*/ 26 h 136"/>
                <a:gd name="T58" fmla="*/ 17 w 131"/>
                <a:gd name="T59" fmla="*/ 21 h 136"/>
                <a:gd name="T60" fmla="*/ 14 w 131"/>
                <a:gd name="T61" fmla="*/ 20 h 136"/>
                <a:gd name="T62" fmla="*/ 11 w 131"/>
                <a:gd name="T63" fmla="*/ 21 h 136"/>
                <a:gd name="T64" fmla="*/ 10 w 131"/>
                <a:gd name="T65" fmla="*/ 21 h 136"/>
                <a:gd name="T66" fmla="*/ 4 w 131"/>
                <a:gd name="T67" fmla="*/ 26 h 136"/>
                <a:gd name="T68" fmla="*/ 3 w 131"/>
                <a:gd name="T69" fmla="*/ 40 h 136"/>
                <a:gd name="T70" fmla="*/ 17 w 131"/>
                <a:gd name="T71" fmla="*/ 67 h 136"/>
                <a:gd name="T72" fmla="*/ 2 w 131"/>
                <a:gd name="T73" fmla="*/ 95 h 136"/>
                <a:gd name="T74" fmla="*/ 3 w 131"/>
                <a:gd name="T75" fmla="*/ 109 h 136"/>
                <a:gd name="T76" fmla="*/ 14 w 131"/>
                <a:gd name="T77" fmla="*/ 114 h 136"/>
                <a:gd name="T78" fmla="*/ 16 w 131"/>
                <a:gd name="T79" fmla="*/ 114 h 136"/>
                <a:gd name="T80" fmla="*/ 47 w 131"/>
                <a:gd name="T81" fmla="*/ 109 h 136"/>
                <a:gd name="T82" fmla="*/ 68 w 131"/>
                <a:gd name="T83" fmla="*/ 132 h 136"/>
                <a:gd name="T84" fmla="*/ 78 w 131"/>
                <a:gd name="T85" fmla="*/ 136 h 136"/>
                <a:gd name="T86" fmla="*/ 81 w 131"/>
                <a:gd name="T87" fmla="*/ 135 h 136"/>
                <a:gd name="T88" fmla="*/ 91 w 131"/>
                <a:gd name="T89" fmla="*/ 125 h 136"/>
                <a:gd name="T90" fmla="*/ 95 w 131"/>
                <a:gd name="T91" fmla="*/ 94 h 136"/>
                <a:gd name="T92" fmla="*/ 123 w 131"/>
                <a:gd name="T93" fmla="*/ 80 h 136"/>
                <a:gd name="T94" fmla="*/ 131 w 131"/>
                <a:gd name="T95" fmla="*/ 69 h 136"/>
                <a:gd name="T96" fmla="*/ 124 w 131"/>
                <a:gd name="T97" fmla="*/ 57 h 136"/>
                <a:gd name="T98" fmla="*/ 96 w 131"/>
                <a:gd name="T99" fmla="*/ 43 h 136"/>
                <a:gd name="T100" fmla="*/ 92 w 131"/>
                <a:gd name="T101" fmla="*/ 12 h 136"/>
                <a:gd name="T102" fmla="*/ 83 w 131"/>
                <a:gd name="T103" fmla="*/ 1 h 136"/>
                <a:gd name="T104" fmla="*/ 79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9"/>
                    <a:pt x="119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9" y="123"/>
                    <a:pt x="78" y="123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4"/>
                    <a:pt x="77" y="124"/>
                    <a:pt x="77" y="12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1"/>
                    <a:pt x="12" y="101"/>
                    <a:pt x="13" y="10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9" y="12"/>
                  </a:cubicBezTo>
                  <a:moveTo>
                    <a:pt x="79" y="0"/>
                  </a:moveTo>
                  <a:cubicBezTo>
                    <a:pt x="75" y="0"/>
                    <a:pt x="72" y="2"/>
                    <a:pt x="69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5" y="20"/>
                    <a:pt x="14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8" y="22"/>
                    <a:pt x="5" y="24"/>
                    <a:pt x="4" y="26"/>
                  </a:cubicBezTo>
                  <a:cubicBezTo>
                    <a:pt x="1" y="30"/>
                    <a:pt x="0" y="35"/>
                    <a:pt x="3" y="4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99"/>
                    <a:pt x="0" y="105"/>
                    <a:pt x="3" y="109"/>
                  </a:cubicBezTo>
                  <a:cubicBezTo>
                    <a:pt x="5" y="112"/>
                    <a:pt x="9" y="114"/>
                    <a:pt x="14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4"/>
                    <a:pt x="74" y="136"/>
                    <a:pt x="78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4"/>
                    <a:pt x="90" y="130"/>
                    <a:pt x="91" y="125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8" y="78"/>
                    <a:pt x="131" y="74"/>
                    <a:pt x="131" y="69"/>
                  </a:cubicBezTo>
                  <a:cubicBezTo>
                    <a:pt x="131" y="64"/>
                    <a:pt x="128" y="59"/>
                    <a:pt x="124" y="57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7"/>
                    <a:pt x="88" y="3"/>
                    <a:pt x="83" y="1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purple star"/>
          <p:cNvGrpSpPr/>
          <p:nvPr/>
        </p:nvGrpSpPr>
        <p:grpSpPr>
          <a:xfrm>
            <a:off x="8358214" y="6072206"/>
            <a:ext cx="628650" cy="612775"/>
            <a:chOff x="3908425" y="49213"/>
            <a:chExt cx="628650" cy="612775"/>
          </a:xfrm>
        </p:grpSpPr>
        <p:sp>
          <p:nvSpPr>
            <p:cNvPr id="193" name="purple star"/>
            <p:cNvSpPr>
              <a:spLocks/>
            </p:cNvSpPr>
            <p:nvPr/>
          </p:nvSpPr>
          <p:spPr bwMode="auto">
            <a:xfrm>
              <a:off x="3927475" y="68263"/>
              <a:ext cx="590550" cy="576263"/>
            </a:xfrm>
            <a:custGeom>
              <a:avLst/>
              <a:gdLst>
                <a:gd name="T0" fmla="*/ 139 w 187"/>
                <a:gd name="T1" fmla="*/ 182 h 182"/>
                <a:gd name="T2" fmla="*/ 135 w 187"/>
                <a:gd name="T3" fmla="*/ 180 h 182"/>
                <a:gd name="T4" fmla="*/ 88 w 187"/>
                <a:gd name="T5" fmla="*/ 151 h 182"/>
                <a:gd name="T6" fmla="*/ 37 w 187"/>
                <a:gd name="T7" fmla="*/ 173 h 182"/>
                <a:gd name="T8" fmla="*/ 33 w 187"/>
                <a:gd name="T9" fmla="*/ 174 h 182"/>
                <a:gd name="T10" fmla="*/ 28 w 187"/>
                <a:gd name="T11" fmla="*/ 172 h 182"/>
                <a:gd name="T12" fmla="*/ 26 w 187"/>
                <a:gd name="T13" fmla="*/ 164 h 182"/>
                <a:gd name="T14" fmla="*/ 39 w 187"/>
                <a:gd name="T15" fmla="*/ 110 h 182"/>
                <a:gd name="T16" fmla="*/ 2 w 187"/>
                <a:gd name="T17" fmla="*/ 69 h 182"/>
                <a:gd name="T18" fmla="*/ 0 w 187"/>
                <a:gd name="T19" fmla="*/ 65 h 182"/>
                <a:gd name="T20" fmla="*/ 1 w 187"/>
                <a:gd name="T21" fmla="*/ 61 h 182"/>
                <a:gd name="T22" fmla="*/ 7 w 187"/>
                <a:gd name="T23" fmla="*/ 56 h 182"/>
                <a:gd name="T24" fmla="*/ 63 w 187"/>
                <a:gd name="T25" fmla="*/ 52 h 182"/>
                <a:gd name="T26" fmla="*/ 91 w 187"/>
                <a:gd name="T27" fmla="*/ 4 h 182"/>
                <a:gd name="T28" fmla="*/ 98 w 187"/>
                <a:gd name="T29" fmla="*/ 0 h 182"/>
                <a:gd name="T30" fmla="*/ 98 w 187"/>
                <a:gd name="T31" fmla="*/ 0 h 182"/>
                <a:gd name="T32" fmla="*/ 105 w 187"/>
                <a:gd name="T33" fmla="*/ 5 h 182"/>
                <a:gd name="T34" fmla="*/ 126 w 187"/>
                <a:gd name="T35" fmla="*/ 56 h 182"/>
                <a:gd name="T36" fmla="*/ 180 w 187"/>
                <a:gd name="T37" fmla="*/ 68 h 182"/>
                <a:gd name="T38" fmla="*/ 186 w 187"/>
                <a:gd name="T39" fmla="*/ 74 h 182"/>
                <a:gd name="T40" fmla="*/ 184 w 187"/>
                <a:gd name="T41" fmla="*/ 82 h 182"/>
                <a:gd name="T42" fmla="*/ 141 w 187"/>
                <a:gd name="T43" fmla="*/ 118 h 182"/>
                <a:gd name="T44" fmla="*/ 147 w 187"/>
                <a:gd name="T45" fmla="*/ 173 h 182"/>
                <a:gd name="T46" fmla="*/ 143 w 187"/>
                <a:gd name="T47" fmla="*/ 180 h 182"/>
                <a:gd name="T48" fmla="*/ 13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139" y="182"/>
                  </a:moveTo>
                  <a:cubicBezTo>
                    <a:pt x="137" y="182"/>
                    <a:pt x="136" y="181"/>
                    <a:pt x="135" y="180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6" y="174"/>
                    <a:pt x="34" y="174"/>
                    <a:pt x="33" y="174"/>
                  </a:cubicBezTo>
                  <a:cubicBezTo>
                    <a:pt x="32" y="174"/>
                    <a:pt x="30" y="173"/>
                    <a:pt x="28" y="172"/>
                  </a:cubicBezTo>
                  <a:cubicBezTo>
                    <a:pt x="26" y="170"/>
                    <a:pt x="25" y="167"/>
                    <a:pt x="26" y="16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8"/>
                    <a:pt x="1" y="67"/>
                    <a:pt x="0" y="65"/>
                  </a:cubicBezTo>
                  <a:cubicBezTo>
                    <a:pt x="0" y="64"/>
                    <a:pt x="0" y="62"/>
                    <a:pt x="1" y="61"/>
                  </a:cubicBezTo>
                  <a:cubicBezTo>
                    <a:pt x="2" y="58"/>
                    <a:pt x="4" y="56"/>
                    <a:pt x="7" y="56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1"/>
                    <a:pt x="95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1" y="0"/>
                    <a:pt x="104" y="2"/>
                    <a:pt x="105" y="5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3" y="69"/>
                    <a:pt x="186" y="71"/>
                    <a:pt x="186" y="74"/>
                  </a:cubicBezTo>
                  <a:cubicBezTo>
                    <a:pt x="187" y="77"/>
                    <a:pt x="186" y="80"/>
                    <a:pt x="184" y="82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7" y="176"/>
                    <a:pt x="146" y="179"/>
                    <a:pt x="143" y="180"/>
                  </a:cubicBezTo>
                  <a:cubicBezTo>
                    <a:pt x="142" y="181"/>
                    <a:pt x="140" y="182"/>
                    <a:pt x="13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star outline"/>
            <p:cNvSpPr>
              <a:spLocks noEditPoints="1"/>
            </p:cNvSpPr>
            <p:nvPr/>
          </p:nvSpPr>
          <p:spPr bwMode="auto">
            <a:xfrm>
              <a:off x="3908425" y="49213"/>
              <a:ext cx="628650" cy="612775"/>
            </a:xfrm>
            <a:custGeom>
              <a:avLst/>
              <a:gdLst>
                <a:gd name="T0" fmla="*/ 104 w 199"/>
                <a:gd name="T1" fmla="*/ 12 h 194"/>
                <a:gd name="T2" fmla="*/ 104 w 199"/>
                <a:gd name="T3" fmla="*/ 12 h 194"/>
                <a:gd name="T4" fmla="*/ 105 w 199"/>
                <a:gd name="T5" fmla="*/ 13 h 194"/>
                <a:gd name="T6" fmla="*/ 128 w 199"/>
                <a:gd name="T7" fmla="*/ 67 h 194"/>
                <a:gd name="T8" fmla="*/ 185 w 199"/>
                <a:gd name="T9" fmla="*/ 80 h 194"/>
                <a:gd name="T10" fmla="*/ 187 w 199"/>
                <a:gd name="T11" fmla="*/ 81 h 194"/>
                <a:gd name="T12" fmla="*/ 186 w 199"/>
                <a:gd name="T13" fmla="*/ 83 h 194"/>
                <a:gd name="T14" fmla="*/ 141 w 199"/>
                <a:gd name="T15" fmla="*/ 121 h 194"/>
                <a:gd name="T16" fmla="*/ 147 w 199"/>
                <a:gd name="T17" fmla="*/ 180 h 194"/>
                <a:gd name="T18" fmla="*/ 146 w 199"/>
                <a:gd name="T19" fmla="*/ 181 h 194"/>
                <a:gd name="T20" fmla="*/ 145 w 199"/>
                <a:gd name="T21" fmla="*/ 182 h 194"/>
                <a:gd name="T22" fmla="*/ 144 w 199"/>
                <a:gd name="T23" fmla="*/ 181 h 194"/>
                <a:gd name="T24" fmla="*/ 94 w 199"/>
                <a:gd name="T25" fmla="*/ 150 h 194"/>
                <a:gd name="T26" fmla="*/ 40 w 199"/>
                <a:gd name="T27" fmla="*/ 174 h 194"/>
                <a:gd name="T28" fmla="*/ 39 w 199"/>
                <a:gd name="T29" fmla="*/ 174 h 194"/>
                <a:gd name="T30" fmla="*/ 38 w 199"/>
                <a:gd name="T31" fmla="*/ 174 h 194"/>
                <a:gd name="T32" fmla="*/ 38 w 199"/>
                <a:gd name="T33" fmla="*/ 172 h 194"/>
                <a:gd name="T34" fmla="*/ 52 w 199"/>
                <a:gd name="T35" fmla="*/ 115 h 194"/>
                <a:gd name="T36" fmla="*/ 13 w 199"/>
                <a:gd name="T37" fmla="*/ 71 h 194"/>
                <a:gd name="T38" fmla="*/ 12 w 199"/>
                <a:gd name="T39" fmla="*/ 70 h 194"/>
                <a:gd name="T40" fmla="*/ 12 w 199"/>
                <a:gd name="T41" fmla="*/ 69 h 194"/>
                <a:gd name="T42" fmla="*/ 14 w 199"/>
                <a:gd name="T43" fmla="*/ 68 h 194"/>
                <a:gd name="T44" fmla="*/ 72 w 199"/>
                <a:gd name="T45" fmla="*/ 63 h 194"/>
                <a:gd name="T46" fmla="*/ 102 w 199"/>
                <a:gd name="T47" fmla="*/ 13 h 194"/>
                <a:gd name="T48" fmla="*/ 104 w 199"/>
                <a:gd name="T49" fmla="*/ 12 h 194"/>
                <a:gd name="T50" fmla="*/ 104 w 199"/>
                <a:gd name="T51" fmla="*/ 0 h 194"/>
                <a:gd name="T52" fmla="*/ 92 w 199"/>
                <a:gd name="T53" fmla="*/ 7 h 194"/>
                <a:gd name="T54" fmla="*/ 65 w 199"/>
                <a:gd name="T55" fmla="*/ 52 h 194"/>
                <a:gd name="T56" fmla="*/ 13 w 199"/>
                <a:gd name="T57" fmla="*/ 56 h 194"/>
                <a:gd name="T58" fmla="*/ 1 w 199"/>
                <a:gd name="T59" fmla="*/ 64 h 194"/>
                <a:gd name="T60" fmla="*/ 1 w 199"/>
                <a:gd name="T61" fmla="*/ 73 h 194"/>
                <a:gd name="T62" fmla="*/ 4 w 199"/>
                <a:gd name="T63" fmla="*/ 79 h 194"/>
                <a:gd name="T64" fmla="*/ 38 w 199"/>
                <a:gd name="T65" fmla="*/ 118 h 194"/>
                <a:gd name="T66" fmla="*/ 26 w 199"/>
                <a:gd name="T67" fmla="*/ 169 h 194"/>
                <a:gd name="T68" fmla="*/ 30 w 199"/>
                <a:gd name="T69" fmla="*/ 183 h 194"/>
                <a:gd name="T70" fmla="*/ 39 w 199"/>
                <a:gd name="T71" fmla="*/ 186 h 194"/>
                <a:gd name="T72" fmla="*/ 45 w 199"/>
                <a:gd name="T73" fmla="*/ 185 h 194"/>
                <a:gd name="T74" fmla="*/ 93 w 199"/>
                <a:gd name="T75" fmla="*/ 164 h 194"/>
                <a:gd name="T76" fmla="*/ 138 w 199"/>
                <a:gd name="T77" fmla="*/ 192 h 194"/>
                <a:gd name="T78" fmla="*/ 145 w 199"/>
                <a:gd name="T79" fmla="*/ 194 h 194"/>
                <a:gd name="T80" fmla="*/ 152 w 199"/>
                <a:gd name="T81" fmla="*/ 191 h 194"/>
                <a:gd name="T82" fmla="*/ 159 w 199"/>
                <a:gd name="T83" fmla="*/ 178 h 194"/>
                <a:gd name="T84" fmla="*/ 154 w 199"/>
                <a:gd name="T85" fmla="*/ 126 h 194"/>
                <a:gd name="T86" fmla="*/ 194 w 199"/>
                <a:gd name="T87" fmla="*/ 92 h 194"/>
                <a:gd name="T88" fmla="*/ 198 w 199"/>
                <a:gd name="T89" fmla="*/ 78 h 194"/>
                <a:gd name="T90" fmla="*/ 188 w 199"/>
                <a:gd name="T91" fmla="*/ 68 h 194"/>
                <a:gd name="T92" fmla="*/ 136 w 199"/>
                <a:gd name="T93" fmla="*/ 57 h 194"/>
                <a:gd name="T94" fmla="*/ 117 w 199"/>
                <a:gd name="T95" fmla="*/ 8 h 194"/>
                <a:gd name="T96" fmla="*/ 105 w 199"/>
                <a:gd name="T97" fmla="*/ 0 h 194"/>
                <a:gd name="T98" fmla="*/ 104 w 199"/>
                <a:gd name="T9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94">
                  <a:moveTo>
                    <a:pt x="104" y="12"/>
                  </a:move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3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6" y="80"/>
                    <a:pt x="186" y="81"/>
                    <a:pt x="187" y="81"/>
                  </a:cubicBezTo>
                  <a:cubicBezTo>
                    <a:pt x="187" y="82"/>
                    <a:pt x="186" y="83"/>
                    <a:pt x="186" y="83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80"/>
                    <a:pt x="147" y="180"/>
                    <a:pt x="147" y="180"/>
                  </a:cubicBezTo>
                  <a:cubicBezTo>
                    <a:pt x="147" y="180"/>
                    <a:pt x="147" y="181"/>
                    <a:pt x="146" y="181"/>
                  </a:cubicBezTo>
                  <a:cubicBezTo>
                    <a:pt x="146" y="182"/>
                    <a:pt x="145" y="182"/>
                    <a:pt x="145" y="182"/>
                  </a:cubicBezTo>
                  <a:cubicBezTo>
                    <a:pt x="145" y="182"/>
                    <a:pt x="144" y="182"/>
                    <a:pt x="144" y="18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0" y="174"/>
                    <a:pt x="40" y="174"/>
                    <a:pt x="39" y="174"/>
                  </a:cubicBezTo>
                  <a:cubicBezTo>
                    <a:pt x="39" y="174"/>
                    <a:pt x="39" y="174"/>
                    <a:pt x="38" y="174"/>
                  </a:cubicBezTo>
                  <a:cubicBezTo>
                    <a:pt x="38" y="173"/>
                    <a:pt x="37" y="172"/>
                    <a:pt x="38" y="172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69"/>
                    <a:pt x="12" y="69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2"/>
                    <a:pt x="103" y="12"/>
                    <a:pt x="104" y="12"/>
                  </a:cubicBezTo>
                  <a:moveTo>
                    <a:pt x="104" y="0"/>
                  </a:moveTo>
                  <a:cubicBezTo>
                    <a:pt x="99" y="0"/>
                    <a:pt x="94" y="2"/>
                    <a:pt x="92" y="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8" y="56"/>
                    <a:pt x="3" y="59"/>
                    <a:pt x="1" y="64"/>
                  </a:cubicBezTo>
                  <a:cubicBezTo>
                    <a:pt x="0" y="67"/>
                    <a:pt x="0" y="70"/>
                    <a:pt x="1" y="73"/>
                  </a:cubicBezTo>
                  <a:cubicBezTo>
                    <a:pt x="1" y="75"/>
                    <a:pt x="2" y="77"/>
                    <a:pt x="4" y="7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5" y="174"/>
                    <a:pt x="26" y="179"/>
                    <a:pt x="30" y="183"/>
                  </a:cubicBezTo>
                  <a:cubicBezTo>
                    <a:pt x="33" y="185"/>
                    <a:pt x="36" y="186"/>
                    <a:pt x="39" y="186"/>
                  </a:cubicBezTo>
                  <a:cubicBezTo>
                    <a:pt x="41" y="186"/>
                    <a:pt x="43" y="186"/>
                    <a:pt x="45" y="185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0" y="193"/>
                    <a:pt x="142" y="194"/>
                    <a:pt x="145" y="194"/>
                  </a:cubicBezTo>
                  <a:cubicBezTo>
                    <a:pt x="148" y="194"/>
                    <a:pt x="150" y="193"/>
                    <a:pt x="152" y="191"/>
                  </a:cubicBezTo>
                  <a:cubicBezTo>
                    <a:pt x="157" y="189"/>
                    <a:pt x="159" y="184"/>
                    <a:pt x="159" y="17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8" y="89"/>
                    <a:pt x="199" y="84"/>
                    <a:pt x="198" y="78"/>
                  </a:cubicBezTo>
                  <a:cubicBezTo>
                    <a:pt x="197" y="73"/>
                    <a:pt x="193" y="69"/>
                    <a:pt x="188" y="6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3"/>
                    <a:pt x="110" y="0"/>
                    <a:pt x="105" y="0"/>
                  </a:cubicBezTo>
                  <a:cubicBezTo>
                    <a:pt x="10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" name="yellow star"/>
          <p:cNvGrpSpPr/>
          <p:nvPr/>
        </p:nvGrpSpPr>
        <p:grpSpPr>
          <a:xfrm>
            <a:off x="6013920" y="319882"/>
            <a:ext cx="420688" cy="427038"/>
            <a:chOff x="5956300" y="77788"/>
            <a:chExt cx="420688" cy="427038"/>
          </a:xfrm>
        </p:grpSpPr>
        <p:sp>
          <p:nvSpPr>
            <p:cNvPr id="201" name="yellow star"/>
            <p:cNvSpPr>
              <a:spLocks/>
            </p:cNvSpPr>
            <p:nvPr/>
          </p:nvSpPr>
          <p:spPr bwMode="auto">
            <a:xfrm>
              <a:off x="5975350" y="96838"/>
              <a:ext cx="382588" cy="388938"/>
            </a:xfrm>
            <a:custGeom>
              <a:avLst/>
              <a:gdLst>
                <a:gd name="T0" fmla="*/ 79 w 121"/>
                <a:gd name="T1" fmla="*/ 123 h 123"/>
                <a:gd name="T2" fmla="*/ 75 w 121"/>
                <a:gd name="T3" fmla="*/ 121 h 123"/>
                <a:gd name="T4" fmla="*/ 49 w 121"/>
                <a:gd name="T5" fmla="*/ 99 h 123"/>
                <a:gd name="T6" fmla="*/ 16 w 121"/>
                <a:gd name="T7" fmla="*/ 108 h 123"/>
                <a:gd name="T8" fmla="*/ 14 w 121"/>
                <a:gd name="T9" fmla="*/ 108 h 123"/>
                <a:gd name="T10" fmla="*/ 8 w 121"/>
                <a:gd name="T11" fmla="*/ 106 h 123"/>
                <a:gd name="T12" fmla="*/ 7 w 121"/>
                <a:gd name="T13" fmla="*/ 102 h 123"/>
                <a:gd name="T14" fmla="*/ 7 w 121"/>
                <a:gd name="T15" fmla="*/ 98 h 123"/>
                <a:gd name="T16" fmla="*/ 20 w 121"/>
                <a:gd name="T17" fmla="*/ 67 h 123"/>
                <a:gd name="T18" fmla="*/ 2 w 121"/>
                <a:gd name="T19" fmla="*/ 38 h 123"/>
                <a:gd name="T20" fmla="*/ 1 w 121"/>
                <a:gd name="T21" fmla="*/ 30 h 123"/>
                <a:gd name="T22" fmla="*/ 8 w 121"/>
                <a:gd name="T23" fmla="*/ 27 h 123"/>
                <a:gd name="T24" fmla="*/ 8 w 121"/>
                <a:gd name="T25" fmla="*/ 27 h 123"/>
                <a:gd name="T26" fmla="*/ 42 w 121"/>
                <a:gd name="T27" fmla="*/ 30 h 123"/>
                <a:gd name="T28" fmla="*/ 64 w 121"/>
                <a:gd name="T29" fmla="*/ 3 h 123"/>
                <a:gd name="T30" fmla="*/ 69 w 121"/>
                <a:gd name="T31" fmla="*/ 0 h 123"/>
                <a:gd name="T32" fmla="*/ 71 w 121"/>
                <a:gd name="T33" fmla="*/ 0 h 123"/>
                <a:gd name="T34" fmla="*/ 76 w 121"/>
                <a:gd name="T35" fmla="*/ 6 h 123"/>
                <a:gd name="T36" fmla="*/ 84 w 121"/>
                <a:gd name="T37" fmla="*/ 39 h 123"/>
                <a:gd name="T38" fmla="*/ 116 w 121"/>
                <a:gd name="T39" fmla="*/ 51 h 123"/>
                <a:gd name="T40" fmla="*/ 121 w 121"/>
                <a:gd name="T41" fmla="*/ 57 h 123"/>
                <a:gd name="T42" fmla="*/ 118 w 121"/>
                <a:gd name="T43" fmla="*/ 64 h 123"/>
                <a:gd name="T44" fmla="*/ 88 w 121"/>
                <a:gd name="T45" fmla="*/ 82 h 123"/>
                <a:gd name="T46" fmla="*/ 87 w 121"/>
                <a:gd name="T47" fmla="*/ 116 h 123"/>
                <a:gd name="T48" fmla="*/ 82 w 121"/>
                <a:gd name="T49" fmla="*/ 122 h 123"/>
                <a:gd name="T50" fmla="*/ 79 w 121"/>
                <a:gd name="T51" fmla="*/ 123 h 123"/>
                <a:gd name="T52" fmla="*/ 79 w 121"/>
                <a:gd name="T5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23">
                  <a:moveTo>
                    <a:pt x="79" y="123"/>
                  </a:moveTo>
                  <a:cubicBezTo>
                    <a:pt x="78" y="123"/>
                    <a:pt x="76" y="122"/>
                    <a:pt x="75" y="121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5" y="108"/>
                    <a:pt x="14" y="108"/>
                    <a:pt x="14" y="108"/>
                  </a:cubicBezTo>
                  <a:cubicBezTo>
                    <a:pt x="12" y="108"/>
                    <a:pt x="10" y="107"/>
                    <a:pt x="8" y="106"/>
                  </a:cubicBezTo>
                  <a:cubicBezTo>
                    <a:pt x="7" y="105"/>
                    <a:pt x="7" y="103"/>
                    <a:pt x="7" y="102"/>
                  </a:cubicBezTo>
                  <a:cubicBezTo>
                    <a:pt x="7" y="101"/>
                    <a:pt x="7" y="99"/>
                    <a:pt x="7" y="9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6"/>
                    <a:pt x="0" y="33"/>
                    <a:pt x="1" y="30"/>
                  </a:cubicBezTo>
                  <a:cubicBezTo>
                    <a:pt x="3" y="28"/>
                    <a:pt x="5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5" y="1"/>
                    <a:pt x="67" y="0"/>
                    <a:pt x="69" y="0"/>
                  </a:cubicBezTo>
                  <a:cubicBezTo>
                    <a:pt x="70" y="0"/>
                    <a:pt x="71" y="0"/>
                    <a:pt x="71" y="0"/>
                  </a:cubicBezTo>
                  <a:cubicBezTo>
                    <a:pt x="74" y="1"/>
                    <a:pt x="76" y="3"/>
                    <a:pt x="76" y="6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9" y="52"/>
                    <a:pt x="121" y="55"/>
                    <a:pt x="121" y="57"/>
                  </a:cubicBezTo>
                  <a:cubicBezTo>
                    <a:pt x="121" y="60"/>
                    <a:pt x="120" y="63"/>
                    <a:pt x="118" y="6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6" y="119"/>
                    <a:pt x="85" y="121"/>
                    <a:pt x="82" y="122"/>
                  </a:cubicBezTo>
                  <a:cubicBezTo>
                    <a:pt x="81" y="123"/>
                    <a:pt x="80" y="123"/>
                    <a:pt x="79" y="123"/>
                  </a:cubicBezTo>
                  <a:cubicBezTo>
                    <a:pt x="79" y="123"/>
                    <a:pt x="79" y="123"/>
                    <a:pt x="79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star outline"/>
            <p:cNvSpPr>
              <a:spLocks noEditPoints="1"/>
            </p:cNvSpPr>
            <p:nvPr/>
          </p:nvSpPr>
          <p:spPr bwMode="auto">
            <a:xfrm>
              <a:off x="5956300" y="77788"/>
              <a:ext cx="420688" cy="427038"/>
            </a:xfrm>
            <a:custGeom>
              <a:avLst/>
              <a:gdLst>
                <a:gd name="T0" fmla="*/ 75 w 133"/>
                <a:gd name="T1" fmla="*/ 12 h 135"/>
                <a:gd name="T2" fmla="*/ 76 w 133"/>
                <a:gd name="T3" fmla="*/ 12 h 135"/>
                <a:gd name="T4" fmla="*/ 77 w 133"/>
                <a:gd name="T5" fmla="*/ 13 h 135"/>
                <a:gd name="T6" fmla="*/ 85 w 133"/>
                <a:gd name="T7" fmla="*/ 50 h 135"/>
                <a:gd name="T8" fmla="*/ 120 w 133"/>
                <a:gd name="T9" fmla="*/ 63 h 135"/>
                <a:gd name="T10" fmla="*/ 121 w 133"/>
                <a:gd name="T11" fmla="*/ 64 h 135"/>
                <a:gd name="T12" fmla="*/ 120 w 133"/>
                <a:gd name="T13" fmla="*/ 65 h 135"/>
                <a:gd name="T14" fmla="*/ 89 w 133"/>
                <a:gd name="T15" fmla="*/ 85 h 135"/>
                <a:gd name="T16" fmla="*/ 87 w 133"/>
                <a:gd name="T17" fmla="*/ 122 h 135"/>
                <a:gd name="T18" fmla="*/ 86 w 133"/>
                <a:gd name="T19" fmla="*/ 123 h 135"/>
                <a:gd name="T20" fmla="*/ 85 w 133"/>
                <a:gd name="T21" fmla="*/ 123 h 135"/>
                <a:gd name="T22" fmla="*/ 85 w 133"/>
                <a:gd name="T23" fmla="*/ 123 h 135"/>
                <a:gd name="T24" fmla="*/ 56 w 133"/>
                <a:gd name="T25" fmla="*/ 99 h 135"/>
                <a:gd name="T26" fmla="*/ 20 w 133"/>
                <a:gd name="T27" fmla="*/ 108 h 135"/>
                <a:gd name="T28" fmla="*/ 20 w 133"/>
                <a:gd name="T29" fmla="*/ 108 h 135"/>
                <a:gd name="T30" fmla="*/ 19 w 133"/>
                <a:gd name="T31" fmla="*/ 108 h 135"/>
                <a:gd name="T32" fmla="*/ 19 w 133"/>
                <a:gd name="T33" fmla="*/ 107 h 135"/>
                <a:gd name="T34" fmla="*/ 19 w 133"/>
                <a:gd name="T35" fmla="*/ 107 h 135"/>
                <a:gd name="T36" fmla="*/ 33 w 133"/>
                <a:gd name="T37" fmla="*/ 72 h 135"/>
                <a:gd name="T38" fmla="*/ 13 w 133"/>
                <a:gd name="T39" fmla="*/ 41 h 135"/>
                <a:gd name="T40" fmla="*/ 13 w 133"/>
                <a:gd name="T41" fmla="*/ 39 h 135"/>
                <a:gd name="T42" fmla="*/ 14 w 133"/>
                <a:gd name="T43" fmla="*/ 39 h 135"/>
                <a:gd name="T44" fmla="*/ 14 w 133"/>
                <a:gd name="T45" fmla="*/ 39 h 135"/>
                <a:gd name="T46" fmla="*/ 51 w 133"/>
                <a:gd name="T47" fmla="*/ 42 h 135"/>
                <a:gd name="T48" fmla="*/ 74 w 133"/>
                <a:gd name="T49" fmla="*/ 13 h 135"/>
                <a:gd name="T50" fmla="*/ 75 w 133"/>
                <a:gd name="T51" fmla="*/ 12 h 135"/>
                <a:gd name="T52" fmla="*/ 75 w 133"/>
                <a:gd name="T53" fmla="*/ 0 h 135"/>
                <a:gd name="T54" fmla="*/ 65 w 133"/>
                <a:gd name="T55" fmla="*/ 5 h 135"/>
                <a:gd name="T56" fmla="*/ 46 w 133"/>
                <a:gd name="T57" fmla="*/ 29 h 135"/>
                <a:gd name="T58" fmla="*/ 15 w 133"/>
                <a:gd name="T59" fmla="*/ 27 h 135"/>
                <a:gd name="T60" fmla="*/ 14 w 133"/>
                <a:gd name="T61" fmla="*/ 27 h 135"/>
                <a:gd name="T62" fmla="*/ 2 w 133"/>
                <a:gd name="T63" fmla="*/ 33 h 135"/>
                <a:gd name="T64" fmla="*/ 2 w 133"/>
                <a:gd name="T65" fmla="*/ 47 h 135"/>
                <a:gd name="T66" fmla="*/ 19 w 133"/>
                <a:gd name="T67" fmla="*/ 73 h 135"/>
                <a:gd name="T68" fmla="*/ 8 w 133"/>
                <a:gd name="T69" fmla="*/ 102 h 135"/>
                <a:gd name="T70" fmla="*/ 7 w 133"/>
                <a:gd name="T71" fmla="*/ 108 h 135"/>
                <a:gd name="T72" fmla="*/ 10 w 133"/>
                <a:gd name="T73" fmla="*/ 116 h 135"/>
                <a:gd name="T74" fmla="*/ 20 w 133"/>
                <a:gd name="T75" fmla="*/ 120 h 135"/>
                <a:gd name="T76" fmla="*/ 23 w 133"/>
                <a:gd name="T77" fmla="*/ 120 h 135"/>
                <a:gd name="T78" fmla="*/ 53 w 133"/>
                <a:gd name="T79" fmla="*/ 112 h 135"/>
                <a:gd name="T80" fmla="*/ 77 w 133"/>
                <a:gd name="T81" fmla="*/ 132 h 135"/>
                <a:gd name="T82" fmla="*/ 85 w 133"/>
                <a:gd name="T83" fmla="*/ 135 h 135"/>
                <a:gd name="T84" fmla="*/ 91 w 133"/>
                <a:gd name="T85" fmla="*/ 134 h 135"/>
                <a:gd name="T86" fmla="*/ 99 w 133"/>
                <a:gd name="T87" fmla="*/ 122 h 135"/>
                <a:gd name="T88" fmla="*/ 100 w 133"/>
                <a:gd name="T89" fmla="*/ 92 h 135"/>
                <a:gd name="T90" fmla="*/ 127 w 133"/>
                <a:gd name="T91" fmla="*/ 75 h 135"/>
                <a:gd name="T92" fmla="*/ 133 w 133"/>
                <a:gd name="T93" fmla="*/ 63 h 135"/>
                <a:gd name="T94" fmla="*/ 125 w 133"/>
                <a:gd name="T95" fmla="*/ 52 h 135"/>
                <a:gd name="T96" fmla="*/ 95 w 133"/>
                <a:gd name="T97" fmla="*/ 41 h 135"/>
                <a:gd name="T98" fmla="*/ 88 w 133"/>
                <a:gd name="T99" fmla="*/ 10 h 135"/>
                <a:gd name="T100" fmla="*/ 78 w 133"/>
                <a:gd name="T101" fmla="*/ 1 h 135"/>
                <a:gd name="T102" fmla="*/ 75 w 133"/>
                <a:gd name="T10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35">
                  <a:moveTo>
                    <a:pt x="75" y="12"/>
                  </a:moveTo>
                  <a:cubicBezTo>
                    <a:pt x="75" y="12"/>
                    <a:pt x="76" y="12"/>
                    <a:pt x="76" y="12"/>
                  </a:cubicBezTo>
                  <a:cubicBezTo>
                    <a:pt x="76" y="12"/>
                    <a:pt x="76" y="13"/>
                    <a:pt x="77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1" y="63"/>
                    <a:pt x="121" y="63"/>
                    <a:pt x="121" y="64"/>
                  </a:cubicBezTo>
                  <a:cubicBezTo>
                    <a:pt x="121" y="64"/>
                    <a:pt x="121" y="65"/>
                    <a:pt x="120" y="6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7" y="122"/>
                    <a:pt x="86" y="123"/>
                    <a:pt x="86" y="123"/>
                  </a:cubicBezTo>
                  <a:cubicBezTo>
                    <a:pt x="86" y="123"/>
                    <a:pt x="86" y="123"/>
                    <a:pt x="85" y="123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19" y="107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2" y="40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5" y="12"/>
                    <a:pt x="75" y="12"/>
                    <a:pt x="75" y="12"/>
                  </a:cubicBezTo>
                  <a:moveTo>
                    <a:pt x="75" y="0"/>
                  </a:moveTo>
                  <a:cubicBezTo>
                    <a:pt x="71" y="0"/>
                    <a:pt x="68" y="2"/>
                    <a:pt x="65" y="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9" y="27"/>
                    <a:pt x="5" y="29"/>
                    <a:pt x="2" y="33"/>
                  </a:cubicBezTo>
                  <a:cubicBezTo>
                    <a:pt x="0" y="38"/>
                    <a:pt x="0" y="43"/>
                    <a:pt x="2" y="47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4"/>
                    <a:pt x="6" y="106"/>
                    <a:pt x="7" y="108"/>
                  </a:cubicBezTo>
                  <a:cubicBezTo>
                    <a:pt x="7" y="111"/>
                    <a:pt x="8" y="114"/>
                    <a:pt x="10" y="116"/>
                  </a:cubicBezTo>
                  <a:cubicBezTo>
                    <a:pt x="12" y="119"/>
                    <a:pt x="16" y="120"/>
                    <a:pt x="20" y="120"/>
                  </a:cubicBezTo>
                  <a:cubicBezTo>
                    <a:pt x="21" y="120"/>
                    <a:pt x="22" y="120"/>
                    <a:pt x="23" y="120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9" y="134"/>
                    <a:pt x="82" y="135"/>
                    <a:pt x="85" y="135"/>
                  </a:cubicBezTo>
                  <a:cubicBezTo>
                    <a:pt x="87" y="135"/>
                    <a:pt x="89" y="135"/>
                    <a:pt x="91" y="134"/>
                  </a:cubicBezTo>
                  <a:cubicBezTo>
                    <a:pt x="95" y="132"/>
                    <a:pt x="98" y="127"/>
                    <a:pt x="99" y="12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31" y="73"/>
                    <a:pt x="133" y="68"/>
                    <a:pt x="133" y="63"/>
                  </a:cubicBezTo>
                  <a:cubicBezTo>
                    <a:pt x="132" y="58"/>
                    <a:pt x="129" y="53"/>
                    <a:pt x="125" y="5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5"/>
                    <a:pt x="83" y="2"/>
                    <a:pt x="78" y="1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" name="orange star"/>
          <p:cNvGrpSpPr/>
          <p:nvPr/>
        </p:nvGrpSpPr>
        <p:grpSpPr>
          <a:xfrm>
            <a:off x="8713788" y="36513"/>
            <a:ext cx="331788" cy="325438"/>
            <a:chOff x="8713788" y="36513"/>
            <a:chExt cx="331788" cy="325438"/>
          </a:xfrm>
        </p:grpSpPr>
        <p:sp>
          <p:nvSpPr>
            <p:cNvPr id="213" name="orange star"/>
            <p:cNvSpPr>
              <a:spLocks/>
            </p:cNvSpPr>
            <p:nvPr/>
          </p:nvSpPr>
          <p:spPr bwMode="auto">
            <a:xfrm>
              <a:off x="8732838" y="55563"/>
              <a:ext cx="293688" cy="287338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4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1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star outline"/>
            <p:cNvSpPr>
              <a:spLocks noEditPoints="1"/>
            </p:cNvSpPr>
            <p:nvPr/>
          </p:nvSpPr>
          <p:spPr bwMode="auto">
            <a:xfrm>
              <a:off x="8713788" y="36513"/>
              <a:ext cx="331788" cy="325438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6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7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9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7"/>
                    <a:pt x="93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1"/>
                    <a:pt x="39" y="4"/>
                    <a:pt x="37" y="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9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4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1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purple star"/>
          <p:cNvGrpSpPr/>
          <p:nvPr/>
        </p:nvGrpSpPr>
        <p:grpSpPr>
          <a:xfrm>
            <a:off x="8767763" y="523876"/>
            <a:ext cx="331788" cy="319088"/>
            <a:chOff x="8767763" y="523876"/>
            <a:chExt cx="331788" cy="319088"/>
          </a:xfrm>
        </p:grpSpPr>
        <p:sp>
          <p:nvSpPr>
            <p:cNvPr id="221" name="purple star"/>
            <p:cNvSpPr>
              <a:spLocks/>
            </p:cNvSpPr>
            <p:nvPr/>
          </p:nvSpPr>
          <p:spPr bwMode="auto">
            <a:xfrm>
              <a:off x="8786813" y="542926"/>
              <a:ext cx="293688" cy="280988"/>
            </a:xfrm>
            <a:custGeom>
              <a:avLst/>
              <a:gdLst>
                <a:gd name="T0" fmla="*/ 47 w 93"/>
                <a:gd name="T1" fmla="*/ 89 h 89"/>
                <a:gd name="T2" fmla="*/ 41 w 93"/>
                <a:gd name="T3" fmla="*/ 85 h 89"/>
                <a:gd name="T4" fmla="*/ 30 w 93"/>
                <a:gd name="T5" fmla="*/ 64 h 89"/>
                <a:gd name="T6" fmla="*/ 6 w 93"/>
                <a:gd name="T7" fmla="*/ 61 h 89"/>
                <a:gd name="T8" fmla="*/ 0 w 93"/>
                <a:gd name="T9" fmla="*/ 56 h 89"/>
                <a:gd name="T10" fmla="*/ 0 w 93"/>
                <a:gd name="T11" fmla="*/ 52 h 89"/>
                <a:gd name="T12" fmla="*/ 2 w 93"/>
                <a:gd name="T13" fmla="*/ 49 h 89"/>
                <a:gd name="T14" fmla="*/ 19 w 93"/>
                <a:gd name="T15" fmla="*/ 32 h 89"/>
                <a:gd name="T16" fmla="*/ 14 w 93"/>
                <a:gd name="T17" fmla="*/ 9 h 89"/>
                <a:gd name="T18" fmla="*/ 17 w 93"/>
                <a:gd name="T19" fmla="*/ 2 h 89"/>
                <a:gd name="T20" fmla="*/ 21 w 93"/>
                <a:gd name="T21" fmla="*/ 1 h 89"/>
                <a:gd name="T22" fmla="*/ 24 w 93"/>
                <a:gd name="T23" fmla="*/ 1 h 89"/>
                <a:gd name="T24" fmla="*/ 46 w 93"/>
                <a:gd name="T25" fmla="*/ 12 h 89"/>
                <a:gd name="T26" fmla="*/ 67 w 93"/>
                <a:gd name="T27" fmla="*/ 1 h 89"/>
                <a:gd name="T28" fmla="*/ 70 w 93"/>
                <a:gd name="T29" fmla="*/ 0 h 89"/>
                <a:gd name="T30" fmla="*/ 74 w 93"/>
                <a:gd name="T31" fmla="*/ 1 h 89"/>
                <a:gd name="T32" fmla="*/ 77 w 93"/>
                <a:gd name="T33" fmla="*/ 8 h 89"/>
                <a:gd name="T34" fmla="*/ 73 w 93"/>
                <a:gd name="T35" fmla="*/ 31 h 89"/>
                <a:gd name="T36" fmla="*/ 90 w 93"/>
                <a:gd name="T37" fmla="*/ 48 h 89"/>
                <a:gd name="T38" fmla="*/ 92 w 93"/>
                <a:gd name="T39" fmla="*/ 55 h 89"/>
                <a:gd name="T40" fmla="*/ 87 w 93"/>
                <a:gd name="T41" fmla="*/ 59 h 89"/>
                <a:gd name="T42" fmla="*/ 63 w 93"/>
                <a:gd name="T43" fmla="*/ 63 h 89"/>
                <a:gd name="T44" fmla="*/ 53 w 93"/>
                <a:gd name="T45" fmla="*/ 85 h 89"/>
                <a:gd name="T46" fmla="*/ 47 w 93"/>
                <a:gd name="T47" fmla="*/ 89 h 89"/>
                <a:gd name="T48" fmla="*/ 47 w 93"/>
                <a:gd name="T4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9">
                  <a:moveTo>
                    <a:pt x="47" y="89"/>
                  </a:moveTo>
                  <a:cubicBezTo>
                    <a:pt x="44" y="89"/>
                    <a:pt x="42" y="87"/>
                    <a:pt x="41" y="8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1" y="59"/>
                    <a:pt x="0" y="56"/>
                  </a:cubicBezTo>
                  <a:cubicBezTo>
                    <a:pt x="0" y="55"/>
                    <a:pt x="0" y="53"/>
                    <a:pt x="0" y="52"/>
                  </a:cubicBezTo>
                  <a:cubicBezTo>
                    <a:pt x="1" y="51"/>
                    <a:pt x="1" y="50"/>
                    <a:pt x="2" y="4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5" y="3"/>
                    <a:pt x="17" y="2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3"/>
                    <a:pt x="77" y="5"/>
                    <a:pt x="77" y="8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2" y="49"/>
                    <a:pt x="93" y="52"/>
                    <a:pt x="92" y="55"/>
                  </a:cubicBezTo>
                  <a:cubicBezTo>
                    <a:pt x="92" y="57"/>
                    <a:pt x="89" y="59"/>
                    <a:pt x="87" y="5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star outline"/>
            <p:cNvSpPr>
              <a:spLocks noEditPoints="1"/>
            </p:cNvSpPr>
            <p:nvPr/>
          </p:nvSpPr>
          <p:spPr bwMode="auto">
            <a:xfrm>
              <a:off x="8767763" y="523876"/>
              <a:ext cx="331788" cy="319088"/>
            </a:xfrm>
            <a:custGeom>
              <a:avLst/>
              <a:gdLst>
                <a:gd name="T0" fmla="*/ 76 w 105"/>
                <a:gd name="T1" fmla="*/ 12 h 101"/>
                <a:gd name="T2" fmla="*/ 76 w 105"/>
                <a:gd name="T3" fmla="*/ 12 h 101"/>
                <a:gd name="T4" fmla="*/ 77 w 105"/>
                <a:gd name="T5" fmla="*/ 13 h 101"/>
                <a:gd name="T6" fmla="*/ 73 w 105"/>
                <a:gd name="T7" fmla="*/ 39 h 101"/>
                <a:gd name="T8" fmla="*/ 92 w 105"/>
                <a:gd name="T9" fmla="*/ 58 h 101"/>
                <a:gd name="T10" fmla="*/ 93 w 105"/>
                <a:gd name="T11" fmla="*/ 59 h 101"/>
                <a:gd name="T12" fmla="*/ 92 w 105"/>
                <a:gd name="T13" fmla="*/ 60 h 101"/>
                <a:gd name="T14" fmla="*/ 65 w 105"/>
                <a:gd name="T15" fmla="*/ 64 h 101"/>
                <a:gd name="T16" fmla="*/ 54 w 105"/>
                <a:gd name="T17" fmla="*/ 88 h 101"/>
                <a:gd name="T18" fmla="*/ 53 w 105"/>
                <a:gd name="T19" fmla="*/ 89 h 101"/>
                <a:gd name="T20" fmla="*/ 53 w 105"/>
                <a:gd name="T21" fmla="*/ 89 h 101"/>
                <a:gd name="T22" fmla="*/ 52 w 105"/>
                <a:gd name="T23" fmla="*/ 88 h 101"/>
                <a:gd name="T24" fmla="*/ 40 w 105"/>
                <a:gd name="T25" fmla="*/ 64 h 101"/>
                <a:gd name="T26" fmla="*/ 13 w 105"/>
                <a:gd name="T27" fmla="*/ 61 h 101"/>
                <a:gd name="T28" fmla="*/ 12 w 105"/>
                <a:gd name="T29" fmla="*/ 60 h 101"/>
                <a:gd name="T30" fmla="*/ 12 w 105"/>
                <a:gd name="T31" fmla="*/ 60 h 101"/>
                <a:gd name="T32" fmla="*/ 12 w 105"/>
                <a:gd name="T33" fmla="*/ 59 h 101"/>
                <a:gd name="T34" fmla="*/ 31 w 105"/>
                <a:gd name="T35" fmla="*/ 40 h 101"/>
                <a:gd name="T36" fmla="*/ 26 w 105"/>
                <a:gd name="T37" fmla="*/ 14 h 101"/>
                <a:gd name="T38" fmla="*/ 27 w 105"/>
                <a:gd name="T39" fmla="*/ 13 h 101"/>
                <a:gd name="T40" fmla="*/ 27 w 105"/>
                <a:gd name="T41" fmla="*/ 13 h 101"/>
                <a:gd name="T42" fmla="*/ 27 w 105"/>
                <a:gd name="T43" fmla="*/ 13 h 101"/>
                <a:gd name="T44" fmla="*/ 52 w 105"/>
                <a:gd name="T45" fmla="*/ 25 h 101"/>
                <a:gd name="T46" fmla="*/ 75 w 105"/>
                <a:gd name="T47" fmla="*/ 12 h 101"/>
                <a:gd name="T48" fmla="*/ 76 w 105"/>
                <a:gd name="T49" fmla="*/ 12 h 101"/>
                <a:gd name="T50" fmla="*/ 76 w 105"/>
                <a:gd name="T51" fmla="*/ 0 h 101"/>
                <a:gd name="T52" fmla="*/ 70 w 105"/>
                <a:gd name="T53" fmla="*/ 1 h 101"/>
                <a:gd name="T54" fmla="*/ 51 w 105"/>
                <a:gd name="T55" fmla="*/ 11 h 101"/>
                <a:gd name="T56" fmla="*/ 33 w 105"/>
                <a:gd name="T57" fmla="*/ 2 h 101"/>
                <a:gd name="T58" fmla="*/ 27 w 105"/>
                <a:gd name="T59" fmla="*/ 1 h 101"/>
                <a:gd name="T60" fmla="*/ 19 w 105"/>
                <a:gd name="T61" fmla="*/ 3 h 101"/>
                <a:gd name="T62" fmla="*/ 14 w 105"/>
                <a:gd name="T63" fmla="*/ 16 h 101"/>
                <a:gd name="T64" fmla="*/ 18 w 105"/>
                <a:gd name="T65" fmla="*/ 36 h 101"/>
                <a:gd name="T66" fmla="*/ 4 w 105"/>
                <a:gd name="T67" fmla="*/ 51 h 101"/>
                <a:gd name="T68" fmla="*/ 1 w 105"/>
                <a:gd name="T69" fmla="*/ 56 h 101"/>
                <a:gd name="T70" fmla="*/ 1 w 105"/>
                <a:gd name="T71" fmla="*/ 64 h 101"/>
                <a:gd name="T72" fmla="*/ 11 w 105"/>
                <a:gd name="T73" fmla="*/ 73 h 101"/>
                <a:gd name="T74" fmla="*/ 32 w 105"/>
                <a:gd name="T75" fmla="*/ 75 h 101"/>
                <a:gd name="T76" fmla="*/ 41 w 105"/>
                <a:gd name="T77" fmla="*/ 94 h 101"/>
                <a:gd name="T78" fmla="*/ 53 w 105"/>
                <a:gd name="T79" fmla="*/ 101 h 101"/>
                <a:gd name="T80" fmla="*/ 53 w 105"/>
                <a:gd name="T81" fmla="*/ 101 h 101"/>
                <a:gd name="T82" fmla="*/ 64 w 105"/>
                <a:gd name="T83" fmla="*/ 93 h 101"/>
                <a:gd name="T84" fmla="*/ 73 w 105"/>
                <a:gd name="T85" fmla="*/ 75 h 101"/>
                <a:gd name="T86" fmla="*/ 94 w 105"/>
                <a:gd name="T87" fmla="*/ 71 h 101"/>
                <a:gd name="T88" fmla="*/ 104 w 105"/>
                <a:gd name="T89" fmla="*/ 63 h 101"/>
                <a:gd name="T90" fmla="*/ 101 w 105"/>
                <a:gd name="T91" fmla="*/ 49 h 101"/>
                <a:gd name="T92" fmla="*/ 85 w 105"/>
                <a:gd name="T93" fmla="*/ 35 h 101"/>
                <a:gd name="T94" fmla="*/ 89 w 105"/>
                <a:gd name="T95" fmla="*/ 15 h 101"/>
                <a:gd name="T96" fmla="*/ 83 w 105"/>
                <a:gd name="T97" fmla="*/ 2 h 101"/>
                <a:gd name="T98" fmla="*/ 83 w 105"/>
                <a:gd name="T99" fmla="*/ 2 h 101"/>
                <a:gd name="T100" fmla="*/ 76 w 105"/>
                <a:gd name="T101" fmla="*/ 0 h 101"/>
                <a:gd name="T102" fmla="*/ 76 w 105"/>
                <a:gd name="T103" fmla="*/ 0 h 101"/>
                <a:gd name="T104" fmla="*/ 76 w 105"/>
                <a:gd name="T10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1">
                  <a:moveTo>
                    <a:pt x="76" y="12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8"/>
                    <a:pt x="93" y="59"/>
                    <a:pt x="93" y="59"/>
                  </a:cubicBezTo>
                  <a:cubicBezTo>
                    <a:pt x="92" y="59"/>
                    <a:pt x="92" y="59"/>
                    <a:pt x="92" y="6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89"/>
                    <a:pt x="52" y="89"/>
                    <a:pt x="52" y="8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5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2"/>
                  </a:cubicBezTo>
                  <a:moveTo>
                    <a:pt x="76" y="0"/>
                  </a:moveTo>
                  <a:cubicBezTo>
                    <a:pt x="74" y="0"/>
                    <a:pt x="72" y="0"/>
                    <a:pt x="70" y="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1"/>
                    <a:pt x="29" y="1"/>
                    <a:pt x="27" y="1"/>
                  </a:cubicBezTo>
                  <a:cubicBezTo>
                    <a:pt x="24" y="1"/>
                    <a:pt x="22" y="1"/>
                    <a:pt x="19" y="3"/>
                  </a:cubicBezTo>
                  <a:cubicBezTo>
                    <a:pt x="15" y="6"/>
                    <a:pt x="14" y="11"/>
                    <a:pt x="14" y="1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3"/>
                    <a:pt x="1" y="54"/>
                    <a:pt x="1" y="56"/>
                  </a:cubicBezTo>
                  <a:cubicBezTo>
                    <a:pt x="0" y="59"/>
                    <a:pt x="0" y="62"/>
                    <a:pt x="1" y="64"/>
                  </a:cubicBezTo>
                  <a:cubicBezTo>
                    <a:pt x="2" y="69"/>
                    <a:pt x="6" y="72"/>
                    <a:pt x="11" y="73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4" y="98"/>
                    <a:pt x="48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8" y="101"/>
                    <a:pt x="62" y="98"/>
                    <a:pt x="64" y="9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9" y="71"/>
                    <a:pt x="103" y="67"/>
                    <a:pt x="104" y="63"/>
                  </a:cubicBezTo>
                  <a:cubicBezTo>
                    <a:pt x="105" y="58"/>
                    <a:pt x="104" y="53"/>
                    <a:pt x="101" y="49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0"/>
                    <a:pt x="87" y="5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79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pink star"/>
          <p:cNvGrpSpPr/>
          <p:nvPr/>
        </p:nvGrpSpPr>
        <p:grpSpPr>
          <a:xfrm>
            <a:off x="8358214" y="1214422"/>
            <a:ext cx="300038" cy="301625"/>
            <a:chOff x="1985963" y="671513"/>
            <a:chExt cx="300038" cy="301625"/>
          </a:xfrm>
        </p:grpSpPr>
        <p:sp>
          <p:nvSpPr>
            <p:cNvPr id="223" name="pink star"/>
            <p:cNvSpPr>
              <a:spLocks/>
            </p:cNvSpPr>
            <p:nvPr/>
          </p:nvSpPr>
          <p:spPr bwMode="auto">
            <a:xfrm>
              <a:off x="2008188" y="690563"/>
              <a:ext cx="258763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1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0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1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4"/>
                    <a:pt x="13" y="74"/>
                    <a:pt x="12" y="74"/>
                  </a:cubicBezTo>
                  <a:cubicBezTo>
                    <a:pt x="10" y="74"/>
                    <a:pt x="8" y="74"/>
                    <a:pt x="7" y="72"/>
                  </a:cubicBezTo>
                  <a:cubicBezTo>
                    <a:pt x="5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6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9" y="1"/>
                    <a:pt x="51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1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8"/>
                    <a:pt x="59" y="81"/>
                    <a:pt x="57" y="82"/>
                  </a:cubicBezTo>
                  <a:cubicBezTo>
                    <a:pt x="56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star outline"/>
            <p:cNvSpPr>
              <a:spLocks noEditPoints="1"/>
            </p:cNvSpPr>
            <p:nvPr/>
          </p:nvSpPr>
          <p:spPr bwMode="auto">
            <a:xfrm>
              <a:off x="1985963" y="671513"/>
              <a:ext cx="300038" cy="301625"/>
            </a:xfrm>
            <a:custGeom>
              <a:avLst/>
              <a:gdLst>
                <a:gd name="T0" fmla="*/ 53 w 95"/>
                <a:gd name="T1" fmla="*/ 12 h 95"/>
                <a:gd name="T2" fmla="*/ 53 w 95"/>
                <a:gd name="T3" fmla="*/ 12 h 95"/>
                <a:gd name="T4" fmla="*/ 53 w 95"/>
                <a:gd name="T5" fmla="*/ 13 h 95"/>
                <a:gd name="T6" fmla="*/ 60 w 95"/>
                <a:gd name="T7" fmla="*/ 36 h 95"/>
                <a:gd name="T8" fmla="*/ 82 w 95"/>
                <a:gd name="T9" fmla="*/ 44 h 95"/>
                <a:gd name="T10" fmla="*/ 83 w 95"/>
                <a:gd name="T11" fmla="*/ 44 h 95"/>
                <a:gd name="T12" fmla="*/ 82 w 95"/>
                <a:gd name="T13" fmla="*/ 45 h 95"/>
                <a:gd name="T14" fmla="*/ 62 w 95"/>
                <a:gd name="T15" fmla="*/ 58 h 95"/>
                <a:gd name="T16" fmla="*/ 62 w 95"/>
                <a:gd name="T17" fmla="*/ 82 h 95"/>
                <a:gd name="T18" fmla="*/ 61 w 95"/>
                <a:gd name="T19" fmla="*/ 82 h 95"/>
                <a:gd name="T20" fmla="*/ 61 w 95"/>
                <a:gd name="T21" fmla="*/ 83 h 95"/>
                <a:gd name="T22" fmla="*/ 61 w 95"/>
                <a:gd name="T23" fmla="*/ 82 h 95"/>
                <a:gd name="T24" fmla="*/ 42 w 95"/>
                <a:gd name="T25" fmla="*/ 67 h 95"/>
                <a:gd name="T26" fmla="*/ 19 w 95"/>
                <a:gd name="T27" fmla="*/ 74 h 95"/>
                <a:gd name="T28" fmla="*/ 19 w 95"/>
                <a:gd name="T29" fmla="*/ 74 h 95"/>
                <a:gd name="T30" fmla="*/ 18 w 95"/>
                <a:gd name="T31" fmla="*/ 74 h 95"/>
                <a:gd name="T32" fmla="*/ 18 w 95"/>
                <a:gd name="T33" fmla="*/ 73 h 95"/>
                <a:gd name="T34" fmla="*/ 27 w 95"/>
                <a:gd name="T35" fmla="*/ 51 h 95"/>
                <a:gd name="T36" fmla="*/ 13 w 95"/>
                <a:gd name="T37" fmla="*/ 32 h 95"/>
                <a:gd name="T38" fmla="*/ 13 w 95"/>
                <a:gd name="T39" fmla="*/ 31 h 95"/>
                <a:gd name="T40" fmla="*/ 13 w 95"/>
                <a:gd name="T41" fmla="*/ 30 h 95"/>
                <a:gd name="T42" fmla="*/ 14 w 95"/>
                <a:gd name="T43" fmla="*/ 30 h 95"/>
                <a:gd name="T44" fmla="*/ 14 w 95"/>
                <a:gd name="T45" fmla="*/ 30 h 95"/>
                <a:gd name="T46" fmla="*/ 38 w 95"/>
                <a:gd name="T47" fmla="*/ 31 h 95"/>
                <a:gd name="T48" fmla="*/ 52 w 95"/>
                <a:gd name="T49" fmla="*/ 12 h 95"/>
                <a:gd name="T50" fmla="*/ 53 w 95"/>
                <a:gd name="T51" fmla="*/ 12 h 95"/>
                <a:gd name="T52" fmla="*/ 53 w 95"/>
                <a:gd name="T53" fmla="*/ 0 h 95"/>
                <a:gd name="T54" fmla="*/ 42 w 95"/>
                <a:gd name="T55" fmla="*/ 5 h 95"/>
                <a:gd name="T56" fmla="*/ 32 w 95"/>
                <a:gd name="T57" fmla="*/ 19 h 95"/>
                <a:gd name="T58" fmla="*/ 14 w 95"/>
                <a:gd name="T59" fmla="*/ 18 h 95"/>
                <a:gd name="T60" fmla="*/ 14 w 95"/>
                <a:gd name="T61" fmla="*/ 18 h 95"/>
                <a:gd name="T62" fmla="*/ 8 w 95"/>
                <a:gd name="T63" fmla="*/ 20 h 95"/>
                <a:gd name="T64" fmla="*/ 3 w 95"/>
                <a:gd name="T65" fmla="*/ 25 h 95"/>
                <a:gd name="T66" fmla="*/ 3 w 95"/>
                <a:gd name="T67" fmla="*/ 38 h 95"/>
                <a:gd name="T68" fmla="*/ 13 w 95"/>
                <a:gd name="T69" fmla="*/ 53 h 95"/>
                <a:gd name="T70" fmla="*/ 7 w 95"/>
                <a:gd name="T71" fmla="*/ 69 h 95"/>
                <a:gd name="T72" fmla="*/ 10 w 95"/>
                <a:gd name="T73" fmla="*/ 82 h 95"/>
                <a:gd name="T74" fmla="*/ 19 w 95"/>
                <a:gd name="T75" fmla="*/ 86 h 95"/>
                <a:gd name="T76" fmla="*/ 23 w 95"/>
                <a:gd name="T77" fmla="*/ 86 h 95"/>
                <a:gd name="T78" fmla="*/ 40 w 95"/>
                <a:gd name="T79" fmla="*/ 81 h 95"/>
                <a:gd name="T80" fmla="*/ 53 w 95"/>
                <a:gd name="T81" fmla="*/ 92 h 95"/>
                <a:gd name="T82" fmla="*/ 61 w 95"/>
                <a:gd name="T83" fmla="*/ 95 h 95"/>
                <a:gd name="T84" fmla="*/ 66 w 95"/>
                <a:gd name="T85" fmla="*/ 93 h 95"/>
                <a:gd name="T86" fmla="*/ 74 w 95"/>
                <a:gd name="T87" fmla="*/ 82 h 95"/>
                <a:gd name="T88" fmla="*/ 74 w 95"/>
                <a:gd name="T89" fmla="*/ 65 h 95"/>
                <a:gd name="T90" fmla="*/ 89 w 95"/>
                <a:gd name="T91" fmla="*/ 55 h 95"/>
                <a:gd name="T92" fmla="*/ 95 w 95"/>
                <a:gd name="T93" fmla="*/ 43 h 95"/>
                <a:gd name="T94" fmla="*/ 86 w 95"/>
                <a:gd name="T95" fmla="*/ 32 h 95"/>
                <a:gd name="T96" fmla="*/ 70 w 95"/>
                <a:gd name="T97" fmla="*/ 26 h 95"/>
                <a:gd name="T98" fmla="*/ 65 w 95"/>
                <a:gd name="T99" fmla="*/ 10 h 95"/>
                <a:gd name="T100" fmla="*/ 55 w 95"/>
                <a:gd name="T101" fmla="*/ 0 h 95"/>
                <a:gd name="T102" fmla="*/ 53 w 95"/>
                <a:gd name="T103" fmla="*/ 0 h 95"/>
                <a:gd name="T104" fmla="*/ 53 w 95"/>
                <a:gd name="T105" fmla="*/ 0 h 95"/>
                <a:gd name="T106" fmla="*/ 53 w 95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95"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3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3" y="44"/>
                    <a:pt x="83" y="44"/>
                  </a:cubicBezTo>
                  <a:cubicBezTo>
                    <a:pt x="83" y="44"/>
                    <a:pt x="83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1" y="8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1" y="82"/>
                    <a:pt x="61" y="82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3" y="12"/>
                  </a:cubicBezTo>
                  <a:moveTo>
                    <a:pt x="53" y="0"/>
                  </a:moveTo>
                  <a:cubicBezTo>
                    <a:pt x="49" y="0"/>
                    <a:pt x="45" y="2"/>
                    <a:pt x="42" y="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0" y="19"/>
                    <a:pt x="8" y="20"/>
                  </a:cubicBezTo>
                  <a:cubicBezTo>
                    <a:pt x="6" y="21"/>
                    <a:pt x="4" y="23"/>
                    <a:pt x="3" y="25"/>
                  </a:cubicBezTo>
                  <a:cubicBezTo>
                    <a:pt x="0" y="29"/>
                    <a:pt x="1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5" y="74"/>
                    <a:pt x="6" y="79"/>
                    <a:pt x="10" y="82"/>
                  </a:cubicBezTo>
                  <a:cubicBezTo>
                    <a:pt x="12" y="85"/>
                    <a:pt x="16" y="86"/>
                    <a:pt x="19" y="86"/>
                  </a:cubicBezTo>
                  <a:cubicBezTo>
                    <a:pt x="20" y="86"/>
                    <a:pt x="22" y="86"/>
                    <a:pt x="23" y="86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1" y="95"/>
                  </a:cubicBezTo>
                  <a:cubicBezTo>
                    <a:pt x="63" y="95"/>
                    <a:pt x="65" y="94"/>
                    <a:pt x="66" y="93"/>
                  </a:cubicBezTo>
                  <a:cubicBezTo>
                    <a:pt x="71" y="91"/>
                    <a:pt x="74" y="87"/>
                    <a:pt x="74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3" y="52"/>
                    <a:pt x="95" y="47"/>
                    <a:pt x="95" y="43"/>
                  </a:cubicBezTo>
                  <a:cubicBezTo>
                    <a:pt x="94" y="38"/>
                    <a:pt x="91" y="34"/>
                    <a:pt x="86" y="32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5"/>
                    <a:pt x="60" y="1"/>
                    <a:pt x="55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pink star"/>
          <p:cNvGrpSpPr/>
          <p:nvPr/>
        </p:nvGrpSpPr>
        <p:grpSpPr>
          <a:xfrm>
            <a:off x="7886750" y="416251"/>
            <a:ext cx="296863" cy="301625"/>
            <a:chOff x="7885113" y="696913"/>
            <a:chExt cx="296863" cy="301625"/>
          </a:xfrm>
        </p:grpSpPr>
        <p:sp>
          <p:nvSpPr>
            <p:cNvPr id="227" name="pink star"/>
            <p:cNvSpPr>
              <a:spLocks/>
            </p:cNvSpPr>
            <p:nvPr/>
          </p:nvSpPr>
          <p:spPr bwMode="auto">
            <a:xfrm>
              <a:off x="7904163" y="715963"/>
              <a:ext cx="260350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2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1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2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3" y="74"/>
                    <a:pt x="12" y="74"/>
                  </a:cubicBezTo>
                  <a:cubicBezTo>
                    <a:pt x="11" y="74"/>
                    <a:pt x="9" y="74"/>
                    <a:pt x="7" y="72"/>
                  </a:cubicBezTo>
                  <a:cubicBezTo>
                    <a:pt x="6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1"/>
                    <a:pt x="52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2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9"/>
                    <a:pt x="60" y="81"/>
                    <a:pt x="57" y="82"/>
                  </a:cubicBezTo>
                  <a:cubicBezTo>
                    <a:pt x="57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star outline"/>
            <p:cNvSpPr>
              <a:spLocks noEditPoints="1"/>
            </p:cNvSpPr>
            <p:nvPr/>
          </p:nvSpPr>
          <p:spPr bwMode="auto">
            <a:xfrm>
              <a:off x="7885113" y="696913"/>
              <a:ext cx="296863" cy="301625"/>
            </a:xfrm>
            <a:custGeom>
              <a:avLst/>
              <a:gdLst>
                <a:gd name="T0" fmla="*/ 52 w 94"/>
                <a:gd name="T1" fmla="*/ 12 h 95"/>
                <a:gd name="T2" fmla="*/ 52 w 94"/>
                <a:gd name="T3" fmla="*/ 12 h 95"/>
                <a:gd name="T4" fmla="*/ 53 w 94"/>
                <a:gd name="T5" fmla="*/ 13 h 95"/>
                <a:gd name="T6" fmla="*/ 59 w 94"/>
                <a:gd name="T7" fmla="*/ 36 h 95"/>
                <a:gd name="T8" fmla="*/ 81 w 94"/>
                <a:gd name="T9" fmla="*/ 44 h 95"/>
                <a:gd name="T10" fmla="*/ 82 w 94"/>
                <a:gd name="T11" fmla="*/ 44 h 95"/>
                <a:gd name="T12" fmla="*/ 82 w 94"/>
                <a:gd name="T13" fmla="*/ 45 h 95"/>
                <a:gd name="T14" fmla="*/ 62 w 94"/>
                <a:gd name="T15" fmla="*/ 58 h 95"/>
                <a:gd name="T16" fmla="*/ 61 w 94"/>
                <a:gd name="T17" fmla="*/ 82 h 95"/>
                <a:gd name="T18" fmla="*/ 61 w 94"/>
                <a:gd name="T19" fmla="*/ 82 h 95"/>
                <a:gd name="T20" fmla="*/ 60 w 94"/>
                <a:gd name="T21" fmla="*/ 83 h 95"/>
                <a:gd name="T22" fmla="*/ 60 w 94"/>
                <a:gd name="T23" fmla="*/ 82 h 95"/>
                <a:gd name="T24" fmla="*/ 41 w 94"/>
                <a:gd name="T25" fmla="*/ 67 h 95"/>
                <a:gd name="T26" fmla="*/ 19 w 94"/>
                <a:gd name="T27" fmla="*/ 74 h 95"/>
                <a:gd name="T28" fmla="*/ 18 w 94"/>
                <a:gd name="T29" fmla="*/ 74 h 95"/>
                <a:gd name="T30" fmla="*/ 18 w 94"/>
                <a:gd name="T31" fmla="*/ 74 h 95"/>
                <a:gd name="T32" fmla="*/ 18 w 94"/>
                <a:gd name="T33" fmla="*/ 73 h 95"/>
                <a:gd name="T34" fmla="*/ 26 w 94"/>
                <a:gd name="T35" fmla="*/ 51 h 95"/>
                <a:gd name="T36" fmla="*/ 12 w 94"/>
                <a:gd name="T37" fmla="*/ 32 h 95"/>
                <a:gd name="T38" fmla="*/ 12 w 94"/>
                <a:gd name="T39" fmla="*/ 31 h 95"/>
                <a:gd name="T40" fmla="*/ 13 w 94"/>
                <a:gd name="T41" fmla="*/ 30 h 95"/>
                <a:gd name="T42" fmla="*/ 13 w 94"/>
                <a:gd name="T43" fmla="*/ 30 h 95"/>
                <a:gd name="T44" fmla="*/ 13 w 94"/>
                <a:gd name="T45" fmla="*/ 30 h 95"/>
                <a:gd name="T46" fmla="*/ 37 w 94"/>
                <a:gd name="T47" fmla="*/ 31 h 95"/>
                <a:gd name="T48" fmla="*/ 51 w 94"/>
                <a:gd name="T49" fmla="*/ 12 h 95"/>
                <a:gd name="T50" fmla="*/ 52 w 94"/>
                <a:gd name="T51" fmla="*/ 12 h 95"/>
                <a:gd name="T52" fmla="*/ 52 w 94"/>
                <a:gd name="T53" fmla="*/ 0 h 95"/>
                <a:gd name="T54" fmla="*/ 42 w 94"/>
                <a:gd name="T55" fmla="*/ 5 h 95"/>
                <a:gd name="T56" fmla="*/ 31 w 94"/>
                <a:gd name="T57" fmla="*/ 19 h 95"/>
                <a:gd name="T58" fmla="*/ 14 w 94"/>
                <a:gd name="T59" fmla="*/ 18 h 95"/>
                <a:gd name="T60" fmla="*/ 13 w 94"/>
                <a:gd name="T61" fmla="*/ 18 h 95"/>
                <a:gd name="T62" fmla="*/ 8 w 94"/>
                <a:gd name="T63" fmla="*/ 20 h 95"/>
                <a:gd name="T64" fmla="*/ 2 w 94"/>
                <a:gd name="T65" fmla="*/ 25 h 95"/>
                <a:gd name="T66" fmla="*/ 3 w 94"/>
                <a:gd name="T67" fmla="*/ 38 h 95"/>
                <a:gd name="T68" fmla="*/ 13 w 94"/>
                <a:gd name="T69" fmla="*/ 53 h 95"/>
                <a:gd name="T70" fmla="*/ 6 w 94"/>
                <a:gd name="T71" fmla="*/ 69 h 95"/>
                <a:gd name="T72" fmla="*/ 9 w 94"/>
                <a:gd name="T73" fmla="*/ 82 h 95"/>
                <a:gd name="T74" fmla="*/ 18 w 94"/>
                <a:gd name="T75" fmla="*/ 86 h 95"/>
                <a:gd name="T76" fmla="*/ 22 w 94"/>
                <a:gd name="T77" fmla="*/ 86 h 95"/>
                <a:gd name="T78" fmla="*/ 39 w 94"/>
                <a:gd name="T79" fmla="*/ 81 h 95"/>
                <a:gd name="T80" fmla="*/ 53 w 94"/>
                <a:gd name="T81" fmla="*/ 92 h 95"/>
                <a:gd name="T82" fmla="*/ 60 w 94"/>
                <a:gd name="T83" fmla="*/ 95 h 95"/>
                <a:gd name="T84" fmla="*/ 66 w 94"/>
                <a:gd name="T85" fmla="*/ 93 h 95"/>
                <a:gd name="T86" fmla="*/ 66 w 94"/>
                <a:gd name="T87" fmla="*/ 93 h 95"/>
                <a:gd name="T88" fmla="*/ 73 w 94"/>
                <a:gd name="T89" fmla="*/ 82 h 95"/>
                <a:gd name="T90" fmla="*/ 74 w 94"/>
                <a:gd name="T91" fmla="*/ 65 h 95"/>
                <a:gd name="T92" fmla="*/ 88 w 94"/>
                <a:gd name="T93" fmla="*/ 55 h 95"/>
                <a:gd name="T94" fmla="*/ 94 w 94"/>
                <a:gd name="T95" fmla="*/ 43 h 95"/>
                <a:gd name="T96" fmla="*/ 85 w 94"/>
                <a:gd name="T97" fmla="*/ 32 h 95"/>
                <a:gd name="T98" fmla="*/ 69 w 94"/>
                <a:gd name="T99" fmla="*/ 26 h 95"/>
                <a:gd name="T100" fmla="*/ 64 w 94"/>
                <a:gd name="T101" fmla="*/ 10 h 95"/>
                <a:gd name="T102" fmla="*/ 54 w 94"/>
                <a:gd name="T103" fmla="*/ 0 h 95"/>
                <a:gd name="T104" fmla="*/ 52 w 94"/>
                <a:gd name="T105" fmla="*/ 0 h 95"/>
                <a:gd name="T106" fmla="*/ 52 w 94"/>
                <a:gd name="T107" fmla="*/ 0 h 95"/>
                <a:gd name="T108" fmla="*/ 52 w 94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95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3"/>
                    <a:pt x="61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8"/>
                    <a:pt x="9" y="19"/>
                    <a:pt x="8" y="20"/>
                  </a:cubicBezTo>
                  <a:cubicBezTo>
                    <a:pt x="5" y="21"/>
                    <a:pt x="3" y="23"/>
                    <a:pt x="2" y="25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4"/>
                    <a:pt x="6" y="79"/>
                    <a:pt x="9" y="82"/>
                  </a:cubicBezTo>
                  <a:cubicBezTo>
                    <a:pt x="12" y="85"/>
                    <a:pt x="15" y="86"/>
                    <a:pt x="18" y="86"/>
                  </a:cubicBezTo>
                  <a:cubicBezTo>
                    <a:pt x="20" y="86"/>
                    <a:pt x="21" y="86"/>
                    <a:pt x="22" y="86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0" y="95"/>
                  </a:cubicBezTo>
                  <a:cubicBezTo>
                    <a:pt x="62" y="95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0" y="91"/>
                    <a:pt x="73" y="87"/>
                    <a:pt x="73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92" y="52"/>
                    <a:pt x="94" y="47"/>
                    <a:pt x="94" y="43"/>
                  </a:cubicBezTo>
                  <a:cubicBezTo>
                    <a:pt x="93" y="38"/>
                    <a:pt x="90" y="34"/>
                    <a:pt x="85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purple star"/>
          <p:cNvGrpSpPr/>
          <p:nvPr/>
        </p:nvGrpSpPr>
        <p:grpSpPr>
          <a:xfrm>
            <a:off x="6105675" y="6086949"/>
            <a:ext cx="628650" cy="612775"/>
            <a:chOff x="4606925" y="6199188"/>
            <a:chExt cx="628650" cy="612775"/>
          </a:xfrm>
        </p:grpSpPr>
        <p:sp>
          <p:nvSpPr>
            <p:cNvPr id="238" name="purple star"/>
            <p:cNvSpPr>
              <a:spLocks/>
            </p:cNvSpPr>
            <p:nvPr/>
          </p:nvSpPr>
          <p:spPr bwMode="auto">
            <a:xfrm>
              <a:off x="4625975" y="6218238"/>
              <a:ext cx="590550" cy="574675"/>
            </a:xfrm>
            <a:custGeom>
              <a:avLst/>
              <a:gdLst>
                <a:gd name="T0" fmla="*/ 89 w 187"/>
                <a:gd name="T1" fmla="*/ 182 h 182"/>
                <a:gd name="T2" fmla="*/ 82 w 187"/>
                <a:gd name="T3" fmla="*/ 177 h 182"/>
                <a:gd name="T4" fmla="*/ 61 w 187"/>
                <a:gd name="T5" fmla="*/ 126 h 182"/>
                <a:gd name="T6" fmla="*/ 7 w 187"/>
                <a:gd name="T7" fmla="*/ 114 h 182"/>
                <a:gd name="T8" fmla="*/ 1 w 187"/>
                <a:gd name="T9" fmla="*/ 108 h 182"/>
                <a:gd name="T10" fmla="*/ 3 w 187"/>
                <a:gd name="T11" fmla="*/ 100 h 182"/>
                <a:gd name="T12" fmla="*/ 46 w 187"/>
                <a:gd name="T13" fmla="*/ 64 h 182"/>
                <a:gd name="T14" fmla="*/ 40 w 187"/>
                <a:gd name="T15" fmla="*/ 9 h 182"/>
                <a:gd name="T16" fmla="*/ 44 w 187"/>
                <a:gd name="T17" fmla="*/ 2 h 182"/>
                <a:gd name="T18" fmla="*/ 48 w 187"/>
                <a:gd name="T19" fmla="*/ 0 h 182"/>
                <a:gd name="T20" fmla="*/ 52 w 187"/>
                <a:gd name="T21" fmla="*/ 2 h 182"/>
                <a:gd name="T22" fmla="*/ 99 w 187"/>
                <a:gd name="T23" fmla="*/ 31 h 182"/>
                <a:gd name="T24" fmla="*/ 150 w 187"/>
                <a:gd name="T25" fmla="*/ 9 h 182"/>
                <a:gd name="T26" fmla="*/ 154 w 187"/>
                <a:gd name="T27" fmla="*/ 8 h 182"/>
                <a:gd name="T28" fmla="*/ 159 w 187"/>
                <a:gd name="T29" fmla="*/ 10 h 182"/>
                <a:gd name="T30" fmla="*/ 161 w 187"/>
                <a:gd name="T31" fmla="*/ 18 h 182"/>
                <a:gd name="T32" fmla="*/ 148 w 187"/>
                <a:gd name="T33" fmla="*/ 72 h 182"/>
                <a:gd name="T34" fmla="*/ 185 w 187"/>
                <a:gd name="T35" fmla="*/ 113 h 182"/>
                <a:gd name="T36" fmla="*/ 187 w 187"/>
                <a:gd name="T37" fmla="*/ 117 h 182"/>
                <a:gd name="T38" fmla="*/ 186 w 187"/>
                <a:gd name="T39" fmla="*/ 121 h 182"/>
                <a:gd name="T40" fmla="*/ 180 w 187"/>
                <a:gd name="T41" fmla="*/ 126 h 182"/>
                <a:gd name="T42" fmla="*/ 124 w 187"/>
                <a:gd name="T43" fmla="*/ 130 h 182"/>
                <a:gd name="T44" fmla="*/ 96 w 187"/>
                <a:gd name="T45" fmla="*/ 178 h 182"/>
                <a:gd name="T46" fmla="*/ 89 w 187"/>
                <a:gd name="T47" fmla="*/ 182 h 182"/>
                <a:gd name="T48" fmla="*/ 8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89" y="182"/>
                  </a:moveTo>
                  <a:cubicBezTo>
                    <a:pt x="86" y="182"/>
                    <a:pt x="83" y="180"/>
                    <a:pt x="82" y="17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4" y="113"/>
                    <a:pt x="1" y="111"/>
                    <a:pt x="1" y="108"/>
                  </a:cubicBezTo>
                  <a:cubicBezTo>
                    <a:pt x="0" y="105"/>
                    <a:pt x="1" y="102"/>
                    <a:pt x="3" y="10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6"/>
                    <a:pt x="41" y="3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0" y="0"/>
                    <a:pt x="51" y="1"/>
                    <a:pt x="52" y="2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1" y="8"/>
                    <a:pt x="153" y="8"/>
                    <a:pt x="154" y="8"/>
                  </a:cubicBezTo>
                  <a:cubicBezTo>
                    <a:pt x="155" y="8"/>
                    <a:pt x="157" y="9"/>
                    <a:pt x="159" y="10"/>
                  </a:cubicBezTo>
                  <a:cubicBezTo>
                    <a:pt x="161" y="12"/>
                    <a:pt x="162" y="15"/>
                    <a:pt x="161" y="18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6" y="114"/>
                    <a:pt x="186" y="115"/>
                    <a:pt x="187" y="117"/>
                  </a:cubicBezTo>
                  <a:cubicBezTo>
                    <a:pt x="187" y="118"/>
                    <a:pt x="187" y="120"/>
                    <a:pt x="186" y="121"/>
                  </a:cubicBezTo>
                  <a:cubicBezTo>
                    <a:pt x="185" y="124"/>
                    <a:pt x="183" y="126"/>
                    <a:pt x="180" y="126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5" y="181"/>
                    <a:pt x="92" y="182"/>
                    <a:pt x="89" y="182"/>
                  </a:cubicBezTo>
                  <a:cubicBezTo>
                    <a:pt x="89" y="182"/>
                    <a:pt x="89" y="182"/>
                    <a:pt x="8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star outline"/>
            <p:cNvSpPr>
              <a:spLocks noEditPoints="1"/>
            </p:cNvSpPr>
            <p:nvPr/>
          </p:nvSpPr>
          <p:spPr bwMode="auto">
            <a:xfrm>
              <a:off x="4606925" y="6199188"/>
              <a:ext cx="628650" cy="612775"/>
            </a:xfrm>
            <a:custGeom>
              <a:avLst/>
              <a:gdLst>
                <a:gd name="T0" fmla="*/ 54 w 199"/>
                <a:gd name="T1" fmla="*/ 12 h 194"/>
                <a:gd name="T2" fmla="*/ 55 w 199"/>
                <a:gd name="T3" fmla="*/ 13 h 194"/>
                <a:gd name="T4" fmla="*/ 105 w 199"/>
                <a:gd name="T5" fmla="*/ 44 h 194"/>
                <a:gd name="T6" fmla="*/ 159 w 199"/>
                <a:gd name="T7" fmla="*/ 20 h 194"/>
                <a:gd name="T8" fmla="*/ 160 w 199"/>
                <a:gd name="T9" fmla="*/ 20 h 194"/>
                <a:gd name="T10" fmla="*/ 161 w 199"/>
                <a:gd name="T11" fmla="*/ 20 h 194"/>
                <a:gd name="T12" fmla="*/ 161 w 199"/>
                <a:gd name="T13" fmla="*/ 22 h 194"/>
                <a:gd name="T14" fmla="*/ 147 w 199"/>
                <a:gd name="T15" fmla="*/ 79 h 194"/>
                <a:gd name="T16" fmla="*/ 186 w 199"/>
                <a:gd name="T17" fmla="*/ 123 h 194"/>
                <a:gd name="T18" fmla="*/ 187 w 199"/>
                <a:gd name="T19" fmla="*/ 124 h 194"/>
                <a:gd name="T20" fmla="*/ 187 w 199"/>
                <a:gd name="T21" fmla="*/ 125 h 194"/>
                <a:gd name="T22" fmla="*/ 185 w 199"/>
                <a:gd name="T23" fmla="*/ 126 h 194"/>
                <a:gd name="T24" fmla="*/ 127 w 199"/>
                <a:gd name="T25" fmla="*/ 131 h 194"/>
                <a:gd name="T26" fmla="*/ 97 w 199"/>
                <a:gd name="T27" fmla="*/ 181 h 194"/>
                <a:gd name="T28" fmla="*/ 95 w 199"/>
                <a:gd name="T29" fmla="*/ 182 h 194"/>
                <a:gd name="T30" fmla="*/ 95 w 199"/>
                <a:gd name="T31" fmla="*/ 182 h 194"/>
                <a:gd name="T32" fmla="*/ 94 w 199"/>
                <a:gd name="T33" fmla="*/ 181 h 194"/>
                <a:gd name="T34" fmla="*/ 71 w 199"/>
                <a:gd name="T35" fmla="*/ 127 h 194"/>
                <a:gd name="T36" fmla="*/ 14 w 199"/>
                <a:gd name="T37" fmla="*/ 114 h 194"/>
                <a:gd name="T38" fmla="*/ 12 w 199"/>
                <a:gd name="T39" fmla="*/ 113 h 194"/>
                <a:gd name="T40" fmla="*/ 13 w 199"/>
                <a:gd name="T41" fmla="*/ 111 h 194"/>
                <a:gd name="T42" fmla="*/ 58 w 199"/>
                <a:gd name="T43" fmla="*/ 73 h 194"/>
                <a:gd name="T44" fmla="*/ 52 w 199"/>
                <a:gd name="T45" fmla="*/ 14 h 194"/>
                <a:gd name="T46" fmla="*/ 53 w 199"/>
                <a:gd name="T47" fmla="*/ 13 h 194"/>
                <a:gd name="T48" fmla="*/ 54 w 199"/>
                <a:gd name="T49" fmla="*/ 12 h 194"/>
                <a:gd name="T50" fmla="*/ 54 w 199"/>
                <a:gd name="T51" fmla="*/ 0 h 194"/>
                <a:gd name="T52" fmla="*/ 47 w 199"/>
                <a:gd name="T53" fmla="*/ 3 h 194"/>
                <a:gd name="T54" fmla="*/ 40 w 199"/>
                <a:gd name="T55" fmla="*/ 16 h 194"/>
                <a:gd name="T56" fmla="*/ 45 w 199"/>
                <a:gd name="T57" fmla="*/ 68 h 194"/>
                <a:gd name="T58" fmla="*/ 5 w 199"/>
                <a:gd name="T59" fmla="*/ 102 h 194"/>
                <a:gd name="T60" fmla="*/ 1 w 199"/>
                <a:gd name="T61" fmla="*/ 116 h 194"/>
                <a:gd name="T62" fmla="*/ 11 w 199"/>
                <a:gd name="T63" fmla="*/ 126 h 194"/>
                <a:gd name="T64" fmla="*/ 63 w 199"/>
                <a:gd name="T65" fmla="*/ 137 h 194"/>
                <a:gd name="T66" fmla="*/ 82 w 199"/>
                <a:gd name="T67" fmla="*/ 186 h 194"/>
                <a:gd name="T68" fmla="*/ 94 w 199"/>
                <a:gd name="T69" fmla="*/ 194 h 194"/>
                <a:gd name="T70" fmla="*/ 95 w 199"/>
                <a:gd name="T71" fmla="*/ 194 h 194"/>
                <a:gd name="T72" fmla="*/ 107 w 199"/>
                <a:gd name="T73" fmla="*/ 187 h 194"/>
                <a:gd name="T74" fmla="*/ 134 w 199"/>
                <a:gd name="T75" fmla="*/ 142 h 194"/>
                <a:gd name="T76" fmla="*/ 186 w 199"/>
                <a:gd name="T77" fmla="*/ 138 h 194"/>
                <a:gd name="T78" fmla="*/ 198 w 199"/>
                <a:gd name="T79" fmla="*/ 130 h 194"/>
                <a:gd name="T80" fmla="*/ 199 w 199"/>
                <a:gd name="T81" fmla="*/ 121 h 194"/>
                <a:gd name="T82" fmla="*/ 198 w 199"/>
                <a:gd name="T83" fmla="*/ 121 h 194"/>
                <a:gd name="T84" fmla="*/ 195 w 199"/>
                <a:gd name="T85" fmla="*/ 115 h 194"/>
                <a:gd name="T86" fmla="*/ 161 w 199"/>
                <a:gd name="T87" fmla="*/ 76 h 194"/>
                <a:gd name="T88" fmla="*/ 173 w 199"/>
                <a:gd name="T89" fmla="*/ 25 h 194"/>
                <a:gd name="T90" fmla="*/ 169 w 199"/>
                <a:gd name="T91" fmla="*/ 11 h 194"/>
                <a:gd name="T92" fmla="*/ 160 w 199"/>
                <a:gd name="T93" fmla="*/ 8 h 194"/>
                <a:gd name="T94" fmla="*/ 154 w 199"/>
                <a:gd name="T95" fmla="*/ 9 h 194"/>
                <a:gd name="T96" fmla="*/ 106 w 199"/>
                <a:gd name="T97" fmla="*/ 30 h 194"/>
                <a:gd name="T98" fmla="*/ 61 w 199"/>
                <a:gd name="T99" fmla="*/ 2 h 194"/>
                <a:gd name="T100" fmla="*/ 54 w 199"/>
                <a:gd name="T10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94">
                  <a:moveTo>
                    <a:pt x="54" y="12"/>
                  </a:moveTo>
                  <a:cubicBezTo>
                    <a:pt x="54" y="12"/>
                    <a:pt x="55" y="13"/>
                    <a:pt x="55" y="13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20"/>
                    <a:pt x="159" y="20"/>
                    <a:pt x="160" y="20"/>
                  </a:cubicBezTo>
                  <a:cubicBezTo>
                    <a:pt x="160" y="20"/>
                    <a:pt x="160" y="20"/>
                    <a:pt x="161" y="20"/>
                  </a:cubicBezTo>
                  <a:cubicBezTo>
                    <a:pt x="161" y="21"/>
                    <a:pt x="162" y="22"/>
                    <a:pt x="161" y="22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4"/>
                    <a:pt x="187" y="125"/>
                    <a:pt x="187" y="125"/>
                  </a:cubicBezTo>
                  <a:cubicBezTo>
                    <a:pt x="186" y="126"/>
                    <a:pt x="186" y="126"/>
                    <a:pt x="185" y="126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6" y="182"/>
                    <a:pt x="96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4" y="182"/>
                    <a:pt x="94" y="182"/>
                    <a:pt x="94" y="181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3" y="114"/>
                    <a:pt x="13" y="113"/>
                    <a:pt x="12" y="113"/>
                  </a:cubicBezTo>
                  <a:cubicBezTo>
                    <a:pt x="12" y="112"/>
                    <a:pt x="13" y="111"/>
                    <a:pt x="13" y="11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3"/>
                    <a:pt x="53" y="13"/>
                  </a:cubicBezTo>
                  <a:cubicBezTo>
                    <a:pt x="53" y="13"/>
                    <a:pt x="54" y="12"/>
                    <a:pt x="54" y="12"/>
                  </a:cubicBezTo>
                  <a:moveTo>
                    <a:pt x="54" y="0"/>
                  </a:moveTo>
                  <a:cubicBezTo>
                    <a:pt x="51" y="0"/>
                    <a:pt x="49" y="1"/>
                    <a:pt x="47" y="3"/>
                  </a:cubicBezTo>
                  <a:cubicBezTo>
                    <a:pt x="42" y="5"/>
                    <a:pt x="40" y="10"/>
                    <a:pt x="40" y="16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" y="105"/>
                    <a:pt x="0" y="111"/>
                    <a:pt x="1" y="116"/>
                  </a:cubicBezTo>
                  <a:cubicBezTo>
                    <a:pt x="2" y="121"/>
                    <a:pt x="6" y="125"/>
                    <a:pt x="11" y="126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91"/>
                    <a:pt x="89" y="194"/>
                    <a:pt x="94" y="194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100" y="194"/>
                    <a:pt x="105" y="192"/>
                    <a:pt x="107" y="187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1" y="138"/>
                    <a:pt x="196" y="135"/>
                    <a:pt x="198" y="130"/>
                  </a:cubicBezTo>
                  <a:cubicBezTo>
                    <a:pt x="199" y="127"/>
                    <a:pt x="199" y="124"/>
                    <a:pt x="199" y="121"/>
                  </a:cubicBezTo>
                  <a:cubicBezTo>
                    <a:pt x="199" y="121"/>
                    <a:pt x="198" y="121"/>
                    <a:pt x="198" y="121"/>
                  </a:cubicBezTo>
                  <a:cubicBezTo>
                    <a:pt x="198" y="119"/>
                    <a:pt x="197" y="117"/>
                    <a:pt x="195" y="11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4" y="20"/>
                    <a:pt x="173" y="15"/>
                    <a:pt x="169" y="11"/>
                  </a:cubicBezTo>
                  <a:cubicBezTo>
                    <a:pt x="166" y="9"/>
                    <a:pt x="163" y="8"/>
                    <a:pt x="160" y="8"/>
                  </a:cubicBezTo>
                  <a:cubicBezTo>
                    <a:pt x="158" y="8"/>
                    <a:pt x="156" y="8"/>
                    <a:pt x="154" y="9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yellow star"/>
          <p:cNvGrpSpPr/>
          <p:nvPr/>
        </p:nvGrpSpPr>
        <p:grpSpPr>
          <a:xfrm>
            <a:off x="8072462" y="5357826"/>
            <a:ext cx="430213" cy="420688"/>
            <a:chOff x="7850188" y="6378576"/>
            <a:chExt cx="430213" cy="420688"/>
          </a:xfrm>
        </p:grpSpPr>
        <p:sp>
          <p:nvSpPr>
            <p:cNvPr id="250" name="yellow star"/>
            <p:cNvSpPr>
              <a:spLocks/>
            </p:cNvSpPr>
            <p:nvPr/>
          </p:nvSpPr>
          <p:spPr bwMode="auto">
            <a:xfrm>
              <a:off x="7869238" y="6397626"/>
              <a:ext cx="388938" cy="382588"/>
            </a:xfrm>
            <a:custGeom>
              <a:avLst/>
              <a:gdLst>
                <a:gd name="T0" fmla="*/ 66 w 123"/>
                <a:gd name="T1" fmla="*/ 121 h 121"/>
                <a:gd name="T2" fmla="*/ 60 w 123"/>
                <a:gd name="T3" fmla="*/ 117 h 121"/>
                <a:gd name="T4" fmla="*/ 42 w 123"/>
                <a:gd name="T5" fmla="*/ 89 h 121"/>
                <a:gd name="T6" fmla="*/ 7 w 123"/>
                <a:gd name="T7" fmla="*/ 88 h 121"/>
                <a:gd name="T8" fmla="*/ 1 w 123"/>
                <a:gd name="T9" fmla="*/ 84 h 121"/>
                <a:gd name="T10" fmla="*/ 2 w 123"/>
                <a:gd name="T11" fmla="*/ 76 h 121"/>
                <a:gd name="T12" fmla="*/ 24 w 123"/>
                <a:gd name="T13" fmla="*/ 50 h 121"/>
                <a:gd name="T14" fmla="*/ 14 w 123"/>
                <a:gd name="T15" fmla="*/ 17 h 121"/>
                <a:gd name="T16" fmla="*/ 16 w 123"/>
                <a:gd name="T17" fmla="*/ 9 h 121"/>
                <a:gd name="T18" fmla="*/ 21 w 123"/>
                <a:gd name="T19" fmla="*/ 7 h 121"/>
                <a:gd name="T20" fmla="*/ 23 w 123"/>
                <a:gd name="T21" fmla="*/ 8 h 121"/>
                <a:gd name="T22" fmla="*/ 55 w 123"/>
                <a:gd name="T23" fmla="*/ 20 h 121"/>
                <a:gd name="T24" fmla="*/ 84 w 123"/>
                <a:gd name="T25" fmla="*/ 1 h 121"/>
                <a:gd name="T26" fmla="*/ 88 w 123"/>
                <a:gd name="T27" fmla="*/ 0 h 121"/>
                <a:gd name="T28" fmla="*/ 91 w 123"/>
                <a:gd name="T29" fmla="*/ 1 h 121"/>
                <a:gd name="T30" fmla="*/ 94 w 123"/>
                <a:gd name="T31" fmla="*/ 4 h 121"/>
                <a:gd name="T32" fmla="*/ 95 w 123"/>
                <a:gd name="T33" fmla="*/ 7 h 121"/>
                <a:gd name="T34" fmla="*/ 93 w 123"/>
                <a:gd name="T35" fmla="*/ 41 h 121"/>
                <a:gd name="T36" fmla="*/ 120 w 123"/>
                <a:gd name="T37" fmla="*/ 62 h 121"/>
                <a:gd name="T38" fmla="*/ 123 w 123"/>
                <a:gd name="T39" fmla="*/ 69 h 121"/>
                <a:gd name="T40" fmla="*/ 118 w 123"/>
                <a:gd name="T41" fmla="*/ 75 h 121"/>
                <a:gd name="T42" fmla="*/ 85 w 123"/>
                <a:gd name="T43" fmla="*/ 84 h 121"/>
                <a:gd name="T44" fmla="*/ 73 w 123"/>
                <a:gd name="T45" fmla="*/ 116 h 121"/>
                <a:gd name="T46" fmla="*/ 67 w 123"/>
                <a:gd name="T47" fmla="*/ 121 h 121"/>
                <a:gd name="T48" fmla="*/ 66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66" y="121"/>
                  </a:moveTo>
                  <a:cubicBezTo>
                    <a:pt x="64" y="121"/>
                    <a:pt x="62" y="120"/>
                    <a:pt x="60" y="117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5" y="88"/>
                    <a:pt x="2" y="86"/>
                    <a:pt x="1" y="84"/>
                  </a:cubicBezTo>
                  <a:cubicBezTo>
                    <a:pt x="0" y="81"/>
                    <a:pt x="0" y="78"/>
                    <a:pt x="2" y="7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4"/>
                    <a:pt x="14" y="11"/>
                    <a:pt x="16" y="9"/>
                  </a:cubicBezTo>
                  <a:cubicBezTo>
                    <a:pt x="17" y="8"/>
                    <a:pt x="19" y="7"/>
                    <a:pt x="21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6" y="0"/>
                    <a:pt x="88" y="0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2" y="1"/>
                    <a:pt x="93" y="2"/>
                    <a:pt x="94" y="4"/>
                  </a:cubicBezTo>
                  <a:cubicBezTo>
                    <a:pt x="95" y="5"/>
                    <a:pt x="95" y="6"/>
                    <a:pt x="95" y="7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2" y="64"/>
                    <a:pt x="123" y="67"/>
                    <a:pt x="123" y="69"/>
                  </a:cubicBezTo>
                  <a:cubicBezTo>
                    <a:pt x="122" y="72"/>
                    <a:pt x="120" y="74"/>
                    <a:pt x="118" y="7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9"/>
                    <a:pt x="70" y="120"/>
                    <a:pt x="67" y="121"/>
                  </a:cubicBezTo>
                  <a:cubicBezTo>
                    <a:pt x="67" y="121"/>
                    <a:pt x="67" y="121"/>
                    <a:pt x="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star outline"/>
            <p:cNvSpPr>
              <a:spLocks noEditPoints="1"/>
            </p:cNvSpPr>
            <p:nvPr/>
          </p:nvSpPr>
          <p:spPr bwMode="auto">
            <a:xfrm>
              <a:off x="7850188" y="6378576"/>
              <a:ext cx="430213" cy="420688"/>
            </a:xfrm>
            <a:custGeom>
              <a:avLst/>
              <a:gdLst>
                <a:gd name="T0" fmla="*/ 94 w 136"/>
                <a:gd name="T1" fmla="*/ 12 h 133"/>
                <a:gd name="T2" fmla="*/ 94 w 136"/>
                <a:gd name="T3" fmla="*/ 12 h 133"/>
                <a:gd name="T4" fmla="*/ 95 w 136"/>
                <a:gd name="T5" fmla="*/ 12 h 133"/>
                <a:gd name="T6" fmla="*/ 95 w 136"/>
                <a:gd name="T7" fmla="*/ 13 h 133"/>
                <a:gd name="T8" fmla="*/ 93 w 136"/>
                <a:gd name="T9" fmla="*/ 50 h 133"/>
                <a:gd name="T10" fmla="*/ 122 w 136"/>
                <a:gd name="T11" fmla="*/ 73 h 133"/>
                <a:gd name="T12" fmla="*/ 123 w 136"/>
                <a:gd name="T13" fmla="*/ 74 h 133"/>
                <a:gd name="T14" fmla="*/ 122 w 136"/>
                <a:gd name="T15" fmla="*/ 75 h 133"/>
                <a:gd name="T16" fmla="*/ 86 w 136"/>
                <a:gd name="T17" fmla="*/ 85 h 133"/>
                <a:gd name="T18" fmla="*/ 73 w 136"/>
                <a:gd name="T19" fmla="*/ 120 h 133"/>
                <a:gd name="T20" fmla="*/ 72 w 136"/>
                <a:gd name="T21" fmla="*/ 121 h 133"/>
                <a:gd name="T22" fmla="*/ 72 w 136"/>
                <a:gd name="T23" fmla="*/ 121 h 133"/>
                <a:gd name="T24" fmla="*/ 71 w 136"/>
                <a:gd name="T25" fmla="*/ 120 h 133"/>
                <a:gd name="T26" fmla="*/ 51 w 136"/>
                <a:gd name="T27" fmla="*/ 89 h 133"/>
                <a:gd name="T28" fmla="*/ 14 w 136"/>
                <a:gd name="T29" fmla="*/ 88 h 133"/>
                <a:gd name="T30" fmla="*/ 13 w 136"/>
                <a:gd name="T31" fmla="*/ 87 h 133"/>
                <a:gd name="T32" fmla="*/ 13 w 136"/>
                <a:gd name="T33" fmla="*/ 86 h 133"/>
                <a:gd name="T34" fmla="*/ 36 w 136"/>
                <a:gd name="T35" fmla="*/ 57 h 133"/>
                <a:gd name="T36" fmla="*/ 26 w 136"/>
                <a:gd name="T37" fmla="*/ 21 h 133"/>
                <a:gd name="T38" fmla="*/ 26 w 136"/>
                <a:gd name="T39" fmla="*/ 20 h 133"/>
                <a:gd name="T40" fmla="*/ 27 w 136"/>
                <a:gd name="T41" fmla="*/ 19 h 133"/>
                <a:gd name="T42" fmla="*/ 27 w 136"/>
                <a:gd name="T43" fmla="*/ 20 h 133"/>
                <a:gd name="T44" fmla="*/ 62 w 136"/>
                <a:gd name="T45" fmla="*/ 33 h 133"/>
                <a:gd name="T46" fmla="*/ 93 w 136"/>
                <a:gd name="T47" fmla="*/ 12 h 133"/>
                <a:gd name="T48" fmla="*/ 94 w 136"/>
                <a:gd name="T49" fmla="*/ 12 h 133"/>
                <a:gd name="T50" fmla="*/ 94 w 136"/>
                <a:gd name="T51" fmla="*/ 0 h 133"/>
                <a:gd name="T52" fmla="*/ 86 w 136"/>
                <a:gd name="T53" fmla="*/ 2 h 133"/>
                <a:gd name="T54" fmla="*/ 61 w 136"/>
                <a:gd name="T55" fmla="*/ 19 h 133"/>
                <a:gd name="T56" fmla="*/ 31 w 136"/>
                <a:gd name="T57" fmla="*/ 8 h 133"/>
                <a:gd name="T58" fmla="*/ 27 w 136"/>
                <a:gd name="T59" fmla="*/ 7 h 133"/>
                <a:gd name="T60" fmla="*/ 18 w 136"/>
                <a:gd name="T61" fmla="*/ 11 h 133"/>
                <a:gd name="T62" fmla="*/ 14 w 136"/>
                <a:gd name="T63" fmla="*/ 24 h 133"/>
                <a:gd name="T64" fmla="*/ 23 w 136"/>
                <a:gd name="T65" fmla="*/ 54 h 133"/>
                <a:gd name="T66" fmla="*/ 3 w 136"/>
                <a:gd name="T67" fmla="*/ 78 h 133"/>
                <a:gd name="T68" fmla="*/ 2 w 136"/>
                <a:gd name="T69" fmla="*/ 92 h 133"/>
                <a:gd name="T70" fmla="*/ 13 w 136"/>
                <a:gd name="T71" fmla="*/ 100 h 133"/>
                <a:gd name="T72" fmla="*/ 44 w 136"/>
                <a:gd name="T73" fmla="*/ 101 h 133"/>
                <a:gd name="T74" fmla="*/ 61 w 136"/>
                <a:gd name="T75" fmla="*/ 127 h 133"/>
                <a:gd name="T76" fmla="*/ 72 w 136"/>
                <a:gd name="T77" fmla="*/ 133 h 133"/>
                <a:gd name="T78" fmla="*/ 74 w 136"/>
                <a:gd name="T79" fmla="*/ 133 h 133"/>
                <a:gd name="T80" fmla="*/ 85 w 136"/>
                <a:gd name="T81" fmla="*/ 124 h 133"/>
                <a:gd name="T82" fmla="*/ 95 w 136"/>
                <a:gd name="T83" fmla="*/ 95 h 133"/>
                <a:gd name="T84" fmla="*/ 125 w 136"/>
                <a:gd name="T85" fmla="*/ 87 h 133"/>
                <a:gd name="T86" fmla="*/ 135 w 136"/>
                <a:gd name="T87" fmla="*/ 76 h 133"/>
                <a:gd name="T88" fmla="*/ 130 w 136"/>
                <a:gd name="T89" fmla="*/ 63 h 133"/>
                <a:gd name="T90" fmla="*/ 105 w 136"/>
                <a:gd name="T91" fmla="*/ 45 h 133"/>
                <a:gd name="T92" fmla="*/ 107 w 136"/>
                <a:gd name="T93" fmla="*/ 14 h 133"/>
                <a:gd name="T94" fmla="*/ 106 w 136"/>
                <a:gd name="T95" fmla="*/ 7 h 133"/>
                <a:gd name="T96" fmla="*/ 100 w 136"/>
                <a:gd name="T97" fmla="*/ 1 h 133"/>
                <a:gd name="T98" fmla="*/ 9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5" y="12"/>
                    <a:pt x="95" y="12"/>
                  </a:cubicBezTo>
                  <a:cubicBezTo>
                    <a:pt x="95" y="12"/>
                    <a:pt x="95" y="13"/>
                    <a:pt x="95" y="13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3" y="73"/>
                    <a:pt x="123" y="74"/>
                    <a:pt x="123" y="74"/>
                  </a:cubicBezTo>
                  <a:cubicBezTo>
                    <a:pt x="123" y="75"/>
                    <a:pt x="122" y="75"/>
                    <a:pt x="122" y="7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1"/>
                    <a:pt x="72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1"/>
                    <a:pt x="71" y="120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8"/>
                    <a:pt x="13" y="88"/>
                    <a:pt x="13" y="87"/>
                  </a:cubicBezTo>
                  <a:cubicBezTo>
                    <a:pt x="12" y="87"/>
                    <a:pt x="12" y="86"/>
                    <a:pt x="13" y="8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19"/>
                    <a:pt x="27" y="19"/>
                  </a:cubicBezTo>
                  <a:cubicBezTo>
                    <a:pt x="27" y="19"/>
                    <a:pt x="27" y="19"/>
                    <a:pt x="27" y="20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2"/>
                  </a:cubicBezTo>
                  <a:moveTo>
                    <a:pt x="94" y="0"/>
                  </a:moveTo>
                  <a:cubicBezTo>
                    <a:pt x="91" y="0"/>
                    <a:pt x="88" y="0"/>
                    <a:pt x="86" y="2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28" y="7"/>
                    <a:pt x="27" y="7"/>
                  </a:cubicBezTo>
                  <a:cubicBezTo>
                    <a:pt x="23" y="7"/>
                    <a:pt x="20" y="9"/>
                    <a:pt x="18" y="11"/>
                  </a:cubicBezTo>
                  <a:cubicBezTo>
                    <a:pt x="14" y="14"/>
                    <a:pt x="13" y="20"/>
                    <a:pt x="14" y="2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0" y="82"/>
                    <a:pt x="0" y="88"/>
                    <a:pt x="2" y="92"/>
                  </a:cubicBezTo>
                  <a:cubicBezTo>
                    <a:pt x="4" y="97"/>
                    <a:pt x="8" y="100"/>
                    <a:pt x="13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4" y="131"/>
                    <a:pt x="68" y="133"/>
                    <a:pt x="72" y="133"/>
                  </a:cubicBezTo>
                  <a:cubicBezTo>
                    <a:pt x="73" y="133"/>
                    <a:pt x="73" y="133"/>
                    <a:pt x="74" y="133"/>
                  </a:cubicBezTo>
                  <a:cubicBezTo>
                    <a:pt x="79" y="132"/>
                    <a:pt x="83" y="129"/>
                    <a:pt x="85" y="124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30" y="85"/>
                    <a:pt x="134" y="81"/>
                    <a:pt x="135" y="76"/>
                  </a:cubicBezTo>
                  <a:cubicBezTo>
                    <a:pt x="136" y="72"/>
                    <a:pt x="134" y="67"/>
                    <a:pt x="130" y="6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1"/>
                    <a:pt x="106" y="9"/>
                    <a:pt x="106" y="7"/>
                  </a:cubicBezTo>
                  <a:cubicBezTo>
                    <a:pt x="104" y="5"/>
                    <a:pt x="102" y="3"/>
                    <a:pt x="100" y="1"/>
                  </a:cubicBezTo>
                  <a:cubicBezTo>
                    <a:pt x="98" y="0"/>
                    <a:pt x="96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orange star"/>
          <p:cNvGrpSpPr/>
          <p:nvPr/>
        </p:nvGrpSpPr>
        <p:grpSpPr>
          <a:xfrm>
            <a:off x="8783824" y="1858607"/>
            <a:ext cx="331788" cy="327025"/>
            <a:chOff x="7970838" y="5862638"/>
            <a:chExt cx="331788" cy="327025"/>
          </a:xfrm>
        </p:grpSpPr>
        <p:sp>
          <p:nvSpPr>
            <p:cNvPr id="270" name="orange star"/>
            <p:cNvSpPr>
              <a:spLocks/>
            </p:cNvSpPr>
            <p:nvPr/>
          </p:nvSpPr>
          <p:spPr bwMode="auto">
            <a:xfrm>
              <a:off x="7989888" y="5881688"/>
              <a:ext cx="293688" cy="288925"/>
            </a:xfrm>
            <a:custGeom>
              <a:avLst/>
              <a:gdLst>
                <a:gd name="T0" fmla="*/ 50 w 93"/>
                <a:gd name="T1" fmla="*/ 91 h 91"/>
                <a:gd name="T2" fmla="*/ 44 w 93"/>
                <a:gd name="T3" fmla="*/ 88 h 91"/>
                <a:gd name="T4" fmla="*/ 31 w 93"/>
                <a:gd name="T5" fmla="*/ 68 h 91"/>
                <a:gd name="T6" fmla="*/ 7 w 93"/>
                <a:gd name="T7" fmla="*/ 67 h 91"/>
                <a:gd name="T8" fmla="*/ 1 w 93"/>
                <a:gd name="T9" fmla="*/ 63 h 91"/>
                <a:gd name="T10" fmla="*/ 2 w 93"/>
                <a:gd name="T11" fmla="*/ 56 h 91"/>
                <a:gd name="T12" fmla="*/ 17 w 93"/>
                <a:gd name="T13" fmla="*/ 38 h 91"/>
                <a:gd name="T14" fmla="*/ 10 w 93"/>
                <a:gd name="T15" fmla="*/ 15 h 91"/>
                <a:gd name="T16" fmla="*/ 12 w 93"/>
                <a:gd name="T17" fmla="*/ 8 h 91"/>
                <a:gd name="T18" fmla="*/ 17 w 93"/>
                <a:gd name="T19" fmla="*/ 6 h 91"/>
                <a:gd name="T20" fmla="*/ 19 w 93"/>
                <a:gd name="T21" fmla="*/ 6 h 91"/>
                <a:gd name="T22" fmla="*/ 42 w 93"/>
                <a:gd name="T23" fmla="*/ 15 h 91"/>
                <a:gd name="T24" fmla="*/ 61 w 93"/>
                <a:gd name="T25" fmla="*/ 1 h 91"/>
                <a:gd name="T26" fmla="*/ 65 w 93"/>
                <a:gd name="T27" fmla="*/ 0 h 91"/>
                <a:gd name="T28" fmla="*/ 69 w 93"/>
                <a:gd name="T29" fmla="*/ 1 h 91"/>
                <a:gd name="T30" fmla="*/ 72 w 93"/>
                <a:gd name="T31" fmla="*/ 4 h 91"/>
                <a:gd name="T32" fmla="*/ 72 w 93"/>
                <a:gd name="T33" fmla="*/ 7 h 91"/>
                <a:gd name="T34" fmla="*/ 71 w 93"/>
                <a:gd name="T35" fmla="*/ 31 h 91"/>
                <a:gd name="T36" fmla="*/ 90 w 93"/>
                <a:gd name="T37" fmla="*/ 46 h 91"/>
                <a:gd name="T38" fmla="*/ 92 w 93"/>
                <a:gd name="T39" fmla="*/ 53 h 91"/>
                <a:gd name="T40" fmla="*/ 88 w 93"/>
                <a:gd name="T41" fmla="*/ 58 h 91"/>
                <a:gd name="T42" fmla="*/ 64 w 93"/>
                <a:gd name="T43" fmla="*/ 64 h 91"/>
                <a:gd name="T44" fmla="*/ 56 w 93"/>
                <a:gd name="T45" fmla="*/ 87 h 91"/>
                <a:gd name="T46" fmla="*/ 51 w 93"/>
                <a:gd name="T47" fmla="*/ 91 h 91"/>
                <a:gd name="T48" fmla="*/ 50 w 93"/>
                <a:gd name="T4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50" y="91"/>
                  </a:moveTo>
                  <a:cubicBezTo>
                    <a:pt x="48" y="91"/>
                    <a:pt x="45" y="90"/>
                    <a:pt x="44" y="8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2" y="66"/>
                    <a:pt x="1" y="63"/>
                  </a:cubicBezTo>
                  <a:cubicBezTo>
                    <a:pt x="0" y="61"/>
                    <a:pt x="0" y="58"/>
                    <a:pt x="2" y="5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9"/>
                    <a:pt x="12" y="8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1"/>
                    <a:pt x="64" y="0"/>
                    <a:pt x="65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0" y="2"/>
                    <a:pt x="71" y="3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2" y="47"/>
                    <a:pt x="93" y="50"/>
                    <a:pt x="92" y="53"/>
                  </a:cubicBezTo>
                  <a:cubicBezTo>
                    <a:pt x="92" y="55"/>
                    <a:pt x="90" y="57"/>
                    <a:pt x="88" y="5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3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star outline"/>
            <p:cNvSpPr>
              <a:spLocks noEditPoints="1"/>
            </p:cNvSpPr>
            <p:nvPr/>
          </p:nvSpPr>
          <p:spPr bwMode="auto">
            <a:xfrm>
              <a:off x="7970838" y="5862638"/>
              <a:ext cx="331788" cy="327025"/>
            </a:xfrm>
            <a:custGeom>
              <a:avLst/>
              <a:gdLst>
                <a:gd name="T0" fmla="*/ 71 w 105"/>
                <a:gd name="T1" fmla="*/ 12 h 103"/>
                <a:gd name="T2" fmla="*/ 72 w 105"/>
                <a:gd name="T3" fmla="*/ 12 h 103"/>
                <a:gd name="T4" fmla="*/ 72 w 105"/>
                <a:gd name="T5" fmla="*/ 13 h 103"/>
                <a:gd name="T6" fmla="*/ 72 w 105"/>
                <a:gd name="T7" fmla="*/ 13 h 103"/>
                <a:gd name="T8" fmla="*/ 71 w 105"/>
                <a:gd name="T9" fmla="*/ 40 h 103"/>
                <a:gd name="T10" fmla="*/ 92 w 105"/>
                <a:gd name="T11" fmla="*/ 57 h 103"/>
                <a:gd name="T12" fmla="*/ 93 w 105"/>
                <a:gd name="T13" fmla="*/ 57 h 103"/>
                <a:gd name="T14" fmla="*/ 92 w 105"/>
                <a:gd name="T15" fmla="*/ 58 h 103"/>
                <a:gd name="T16" fmla="*/ 66 w 105"/>
                <a:gd name="T17" fmla="*/ 65 h 103"/>
                <a:gd name="T18" fmla="*/ 57 w 105"/>
                <a:gd name="T19" fmla="*/ 91 h 103"/>
                <a:gd name="T20" fmla="*/ 56 w 105"/>
                <a:gd name="T21" fmla="*/ 91 h 103"/>
                <a:gd name="T22" fmla="*/ 56 w 105"/>
                <a:gd name="T23" fmla="*/ 91 h 103"/>
                <a:gd name="T24" fmla="*/ 55 w 105"/>
                <a:gd name="T25" fmla="*/ 91 h 103"/>
                <a:gd name="T26" fmla="*/ 40 w 105"/>
                <a:gd name="T27" fmla="*/ 68 h 103"/>
                <a:gd name="T28" fmla="*/ 13 w 105"/>
                <a:gd name="T29" fmla="*/ 67 h 103"/>
                <a:gd name="T30" fmla="*/ 13 w 105"/>
                <a:gd name="T31" fmla="*/ 67 h 103"/>
                <a:gd name="T32" fmla="*/ 13 w 105"/>
                <a:gd name="T33" fmla="*/ 66 h 103"/>
                <a:gd name="T34" fmla="*/ 30 w 105"/>
                <a:gd name="T35" fmla="*/ 45 h 103"/>
                <a:gd name="T36" fmla="*/ 22 w 105"/>
                <a:gd name="T37" fmla="*/ 19 h 103"/>
                <a:gd name="T38" fmla="*/ 22 w 105"/>
                <a:gd name="T39" fmla="*/ 18 h 103"/>
                <a:gd name="T40" fmla="*/ 23 w 105"/>
                <a:gd name="T41" fmla="*/ 18 h 103"/>
                <a:gd name="T42" fmla="*/ 23 w 105"/>
                <a:gd name="T43" fmla="*/ 18 h 103"/>
                <a:gd name="T44" fmla="*/ 49 w 105"/>
                <a:gd name="T45" fmla="*/ 28 h 103"/>
                <a:gd name="T46" fmla="*/ 71 w 105"/>
                <a:gd name="T47" fmla="*/ 12 h 103"/>
                <a:gd name="T48" fmla="*/ 71 w 105"/>
                <a:gd name="T49" fmla="*/ 12 h 103"/>
                <a:gd name="T50" fmla="*/ 71 w 105"/>
                <a:gd name="T51" fmla="*/ 0 h 103"/>
                <a:gd name="T52" fmla="*/ 64 w 105"/>
                <a:gd name="T53" fmla="*/ 2 h 103"/>
                <a:gd name="T54" fmla="*/ 47 w 105"/>
                <a:gd name="T55" fmla="*/ 14 h 103"/>
                <a:gd name="T56" fmla="*/ 28 w 105"/>
                <a:gd name="T57" fmla="*/ 7 h 103"/>
                <a:gd name="T58" fmla="*/ 23 w 105"/>
                <a:gd name="T59" fmla="*/ 6 h 103"/>
                <a:gd name="T60" fmla="*/ 14 w 105"/>
                <a:gd name="T61" fmla="*/ 9 h 103"/>
                <a:gd name="T62" fmla="*/ 11 w 105"/>
                <a:gd name="T63" fmla="*/ 22 h 103"/>
                <a:gd name="T64" fmla="*/ 16 w 105"/>
                <a:gd name="T65" fmla="*/ 42 h 103"/>
                <a:gd name="T66" fmla="*/ 3 w 105"/>
                <a:gd name="T67" fmla="*/ 58 h 103"/>
                <a:gd name="T68" fmla="*/ 2 w 105"/>
                <a:gd name="T69" fmla="*/ 72 h 103"/>
                <a:gd name="T70" fmla="*/ 13 w 105"/>
                <a:gd name="T71" fmla="*/ 79 h 103"/>
                <a:gd name="T72" fmla="*/ 34 w 105"/>
                <a:gd name="T73" fmla="*/ 80 h 103"/>
                <a:gd name="T74" fmla="*/ 45 w 105"/>
                <a:gd name="T75" fmla="*/ 97 h 103"/>
                <a:gd name="T76" fmla="*/ 56 w 105"/>
                <a:gd name="T77" fmla="*/ 103 h 103"/>
                <a:gd name="T78" fmla="*/ 57 w 105"/>
                <a:gd name="T79" fmla="*/ 103 h 103"/>
                <a:gd name="T80" fmla="*/ 68 w 105"/>
                <a:gd name="T81" fmla="*/ 95 h 103"/>
                <a:gd name="T82" fmla="*/ 75 w 105"/>
                <a:gd name="T83" fmla="*/ 75 h 103"/>
                <a:gd name="T84" fmla="*/ 95 w 105"/>
                <a:gd name="T85" fmla="*/ 70 h 103"/>
                <a:gd name="T86" fmla="*/ 104 w 105"/>
                <a:gd name="T87" fmla="*/ 60 h 103"/>
                <a:gd name="T88" fmla="*/ 100 w 105"/>
                <a:gd name="T89" fmla="*/ 47 h 103"/>
                <a:gd name="T90" fmla="*/ 83 w 105"/>
                <a:gd name="T91" fmla="*/ 34 h 103"/>
                <a:gd name="T92" fmla="*/ 84 w 105"/>
                <a:gd name="T93" fmla="*/ 14 h 103"/>
                <a:gd name="T94" fmla="*/ 83 w 105"/>
                <a:gd name="T95" fmla="*/ 8 h 103"/>
                <a:gd name="T96" fmla="*/ 78 w 105"/>
                <a:gd name="T97" fmla="*/ 2 h 103"/>
                <a:gd name="T98" fmla="*/ 71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71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5" y="91"/>
                    <a:pt x="55" y="9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3" y="66"/>
                    <a:pt x="13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0"/>
                  </a:moveTo>
                  <a:cubicBezTo>
                    <a:pt x="69" y="0"/>
                    <a:pt x="66" y="1"/>
                    <a:pt x="64" y="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0" y="6"/>
                    <a:pt x="17" y="7"/>
                    <a:pt x="14" y="9"/>
                  </a:cubicBezTo>
                  <a:cubicBezTo>
                    <a:pt x="11" y="13"/>
                    <a:pt x="9" y="18"/>
                    <a:pt x="11" y="2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0" y="67"/>
                    <a:pt x="2" y="72"/>
                  </a:cubicBezTo>
                  <a:cubicBezTo>
                    <a:pt x="4" y="76"/>
                    <a:pt x="8" y="79"/>
                    <a:pt x="13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7" y="101"/>
                    <a:pt x="52" y="103"/>
                    <a:pt x="56" y="103"/>
                  </a:cubicBezTo>
                  <a:cubicBezTo>
                    <a:pt x="56" y="103"/>
                    <a:pt x="57" y="103"/>
                    <a:pt x="57" y="103"/>
                  </a:cubicBezTo>
                  <a:cubicBezTo>
                    <a:pt x="62" y="103"/>
                    <a:pt x="66" y="99"/>
                    <a:pt x="68" y="9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68"/>
                    <a:pt x="103" y="65"/>
                    <a:pt x="104" y="60"/>
                  </a:cubicBezTo>
                  <a:cubicBezTo>
                    <a:pt x="105" y="55"/>
                    <a:pt x="103" y="50"/>
                    <a:pt x="100" y="47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2" y="5"/>
                    <a:pt x="80" y="3"/>
                    <a:pt x="78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7" name="orange star"/>
          <p:cNvGrpSpPr/>
          <p:nvPr/>
        </p:nvGrpSpPr>
        <p:grpSpPr>
          <a:xfrm>
            <a:off x="3223607" y="73819"/>
            <a:ext cx="300038" cy="298450"/>
            <a:chOff x="3848100" y="687388"/>
            <a:chExt cx="300038" cy="298450"/>
          </a:xfrm>
        </p:grpSpPr>
        <p:sp>
          <p:nvSpPr>
            <p:cNvPr id="217" name="orange star"/>
            <p:cNvSpPr>
              <a:spLocks/>
            </p:cNvSpPr>
            <p:nvPr/>
          </p:nvSpPr>
          <p:spPr bwMode="auto">
            <a:xfrm>
              <a:off x="3867150" y="706438"/>
              <a:ext cx="261938" cy="260350"/>
            </a:xfrm>
            <a:custGeom>
              <a:avLst/>
              <a:gdLst>
                <a:gd name="T0" fmla="*/ 37 w 83"/>
                <a:gd name="T1" fmla="*/ 82 h 82"/>
                <a:gd name="T2" fmla="*/ 36 w 83"/>
                <a:gd name="T3" fmla="*/ 82 h 82"/>
                <a:gd name="T4" fmla="*/ 31 w 83"/>
                <a:gd name="T5" fmla="*/ 77 h 82"/>
                <a:gd name="T6" fmla="*/ 25 w 83"/>
                <a:gd name="T7" fmla="*/ 57 h 82"/>
                <a:gd name="T8" fmla="*/ 5 w 83"/>
                <a:gd name="T9" fmla="*/ 51 h 82"/>
                <a:gd name="T10" fmla="*/ 0 w 83"/>
                <a:gd name="T11" fmla="*/ 46 h 82"/>
                <a:gd name="T12" fmla="*/ 1 w 83"/>
                <a:gd name="T13" fmla="*/ 42 h 82"/>
                <a:gd name="T14" fmla="*/ 3 w 83"/>
                <a:gd name="T15" fmla="*/ 39 h 82"/>
                <a:gd name="T16" fmla="*/ 20 w 83"/>
                <a:gd name="T17" fmla="*/ 27 h 82"/>
                <a:gd name="T18" fmla="*/ 20 w 83"/>
                <a:gd name="T19" fmla="*/ 7 h 82"/>
                <a:gd name="T20" fmla="*/ 24 w 83"/>
                <a:gd name="T21" fmla="*/ 1 h 82"/>
                <a:gd name="T22" fmla="*/ 27 w 83"/>
                <a:gd name="T23" fmla="*/ 0 h 82"/>
                <a:gd name="T24" fmla="*/ 31 w 83"/>
                <a:gd name="T25" fmla="*/ 1 h 82"/>
                <a:gd name="T26" fmla="*/ 47 w 83"/>
                <a:gd name="T27" fmla="*/ 14 h 82"/>
                <a:gd name="T28" fmla="*/ 67 w 83"/>
                <a:gd name="T29" fmla="*/ 7 h 82"/>
                <a:gd name="T30" fmla="*/ 69 w 83"/>
                <a:gd name="T31" fmla="*/ 7 h 82"/>
                <a:gd name="T32" fmla="*/ 74 w 83"/>
                <a:gd name="T33" fmla="*/ 9 h 82"/>
                <a:gd name="T34" fmla="*/ 75 w 83"/>
                <a:gd name="T35" fmla="*/ 16 h 82"/>
                <a:gd name="T36" fmla="*/ 69 w 83"/>
                <a:gd name="T37" fmla="*/ 35 h 82"/>
                <a:gd name="T38" fmla="*/ 81 w 83"/>
                <a:gd name="T39" fmla="*/ 52 h 82"/>
                <a:gd name="T40" fmla="*/ 81 w 83"/>
                <a:gd name="T41" fmla="*/ 59 h 82"/>
                <a:gd name="T42" fmla="*/ 75 w 83"/>
                <a:gd name="T43" fmla="*/ 63 h 82"/>
                <a:gd name="T44" fmla="*/ 55 w 83"/>
                <a:gd name="T45" fmla="*/ 62 h 82"/>
                <a:gd name="T46" fmla="*/ 43 w 83"/>
                <a:gd name="T47" fmla="*/ 79 h 82"/>
                <a:gd name="T48" fmla="*/ 37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37" y="82"/>
                  </a:moveTo>
                  <a:cubicBezTo>
                    <a:pt x="37" y="82"/>
                    <a:pt x="36" y="82"/>
                    <a:pt x="36" y="82"/>
                  </a:cubicBezTo>
                  <a:cubicBezTo>
                    <a:pt x="33" y="82"/>
                    <a:pt x="31" y="80"/>
                    <a:pt x="31" y="7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4"/>
                    <a:pt x="21" y="2"/>
                    <a:pt x="24" y="1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8" y="0"/>
                    <a:pt x="29" y="0"/>
                    <a:pt x="31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8" y="7"/>
                    <a:pt x="69" y="7"/>
                  </a:cubicBezTo>
                  <a:cubicBezTo>
                    <a:pt x="71" y="7"/>
                    <a:pt x="72" y="8"/>
                    <a:pt x="74" y="9"/>
                  </a:cubicBezTo>
                  <a:cubicBezTo>
                    <a:pt x="76" y="11"/>
                    <a:pt x="76" y="13"/>
                    <a:pt x="75" y="1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4"/>
                    <a:pt x="83" y="57"/>
                    <a:pt x="81" y="59"/>
                  </a:cubicBezTo>
                  <a:cubicBezTo>
                    <a:pt x="80" y="61"/>
                    <a:pt x="78" y="63"/>
                    <a:pt x="75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star outline"/>
            <p:cNvSpPr>
              <a:spLocks noEditPoints="1"/>
            </p:cNvSpPr>
            <p:nvPr/>
          </p:nvSpPr>
          <p:spPr bwMode="auto">
            <a:xfrm>
              <a:off x="3848100" y="687388"/>
              <a:ext cx="300038" cy="298450"/>
            </a:xfrm>
            <a:custGeom>
              <a:avLst/>
              <a:gdLst>
                <a:gd name="T0" fmla="*/ 33 w 95"/>
                <a:gd name="T1" fmla="*/ 12 h 94"/>
                <a:gd name="T2" fmla="*/ 33 w 95"/>
                <a:gd name="T3" fmla="*/ 12 h 94"/>
                <a:gd name="T4" fmla="*/ 52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5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2 w 95"/>
                <a:gd name="T17" fmla="*/ 62 h 94"/>
                <a:gd name="T18" fmla="*/ 82 w 95"/>
                <a:gd name="T19" fmla="*/ 62 h 94"/>
                <a:gd name="T20" fmla="*/ 81 w 95"/>
                <a:gd name="T21" fmla="*/ 63 h 94"/>
                <a:gd name="T22" fmla="*/ 81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3 w 95"/>
                <a:gd name="T29" fmla="*/ 82 h 94"/>
                <a:gd name="T30" fmla="*/ 43 w 95"/>
                <a:gd name="T31" fmla="*/ 82 h 94"/>
                <a:gd name="T32" fmla="*/ 42 w 95"/>
                <a:gd name="T33" fmla="*/ 81 h 94"/>
                <a:gd name="T34" fmla="*/ 35 w 95"/>
                <a:gd name="T35" fmla="*/ 59 h 94"/>
                <a:gd name="T36" fmla="*/ 13 w 95"/>
                <a:gd name="T37" fmla="*/ 51 h 94"/>
                <a:gd name="T38" fmla="*/ 12 w 95"/>
                <a:gd name="T39" fmla="*/ 51 h 94"/>
                <a:gd name="T40" fmla="*/ 12 w 95"/>
                <a:gd name="T41" fmla="*/ 50 h 94"/>
                <a:gd name="T42" fmla="*/ 12 w 95"/>
                <a:gd name="T43" fmla="*/ 50 h 94"/>
                <a:gd name="T44" fmla="*/ 32 w 95"/>
                <a:gd name="T45" fmla="*/ 37 h 94"/>
                <a:gd name="T46" fmla="*/ 32 w 95"/>
                <a:gd name="T47" fmla="*/ 13 h 94"/>
                <a:gd name="T48" fmla="*/ 32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7 w 95"/>
                <a:gd name="T55" fmla="*/ 1 h 94"/>
                <a:gd name="T56" fmla="*/ 20 w 95"/>
                <a:gd name="T57" fmla="*/ 13 h 94"/>
                <a:gd name="T58" fmla="*/ 20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45 h 94"/>
                <a:gd name="T66" fmla="*/ 0 w 95"/>
                <a:gd name="T67" fmla="*/ 53 h 94"/>
                <a:gd name="T68" fmla="*/ 9 w 95"/>
                <a:gd name="T69" fmla="*/ 63 h 94"/>
                <a:gd name="T70" fmla="*/ 26 w 95"/>
                <a:gd name="T71" fmla="*/ 68 h 94"/>
                <a:gd name="T72" fmla="*/ 31 w 95"/>
                <a:gd name="T73" fmla="*/ 85 h 94"/>
                <a:gd name="T74" fmla="*/ 41 w 95"/>
                <a:gd name="T75" fmla="*/ 94 h 94"/>
                <a:gd name="T76" fmla="*/ 43 w 95"/>
                <a:gd name="T77" fmla="*/ 94 h 94"/>
                <a:gd name="T78" fmla="*/ 53 w 95"/>
                <a:gd name="T79" fmla="*/ 89 h 94"/>
                <a:gd name="T80" fmla="*/ 64 w 95"/>
                <a:gd name="T81" fmla="*/ 74 h 94"/>
                <a:gd name="T82" fmla="*/ 81 w 95"/>
                <a:gd name="T83" fmla="*/ 75 h 94"/>
                <a:gd name="T84" fmla="*/ 81 w 95"/>
                <a:gd name="T85" fmla="*/ 75 h 94"/>
                <a:gd name="T86" fmla="*/ 93 w 95"/>
                <a:gd name="T87" fmla="*/ 68 h 94"/>
                <a:gd name="T88" fmla="*/ 92 w 95"/>
                <a:gd name="T89" fmla="*/ 54 h 94"/>
                <a:gd name="T90" fmla="*/ 81 w 95"/>
                <a:gd name="T91" fmla="*/ 40 h 94"/>
                <a:gd name="T92" fmla="*/ 87 w 95"/>
                <a:gd name="T93" fmla="*/ 24 h 94"/>
                <a:gd name="T94" fmla="*/ 84 w 95"/>
                <a:gd name="T95" fmla="*/ 11 h 94"/>
                <a:gd name="T96" fmla="*/ 75 w 95"/>
                <a:gd name="T97" fmla="*/ 7 h 94"/>
                <a:gd name="T98" fmla="*/ 71 w 95"/>
                <a:gd name="T99" fmla="*/ 8 h 94"/>
                <a:gd name="T100" fmla="*/ 54 w 95"/>
                <a:gd name="T101" fmla="*/ 13 h 94"/>
                <a:gd name="T102" fmla="*/ 40 w 95"/>
                <a:gd name="T103" fmla="*/ 3 h 94"/>
                <a:gd name="T104" fmla="*/ 33 w 95"/>
                <a:gd name="T10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20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2" y="82"/>
                    <a:pt x="42" y="8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7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1"/>
                    <a:pt x="3" y="43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0" y="47"/>
                    <a:pt x="0" y="50"/>
                    <a:pt x="0" y="53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90"/>
                    <a:pt x="36" y="93"/>
                    <a:pt x="41" y="94"/>
                  </a:cubicBezTo>
                  <a:cubicBezTo>
                    <a:pt x="42" y="94"/>
                    <a:pt x="42" y="94"/>
                    <a:pt x="43" y="94"/>
                  </a:cubicBezTo>
                  <a:cubicBezTo>
                    <a:pt x="47" y="94"/>
                    <a:pt x="51" y="92"/>
                    <a:pt x="53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6" y="75"/>
                    <a:pt x="90" y="72"/>
                    <a:pt x="93" y="68"/>
                  </a:cubicBezTo>
                  <a:cubicBezTo>
                    <a:pt x="95" y="64"/>
                    <a:pt x="94" y="58"/>
                    <a:pt x="92" y="54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19"/>
                    <a:pt x="87" y="14"/>
                    <a:pt x="84" y="11"/>
                  </a:cubicBezTo>
                  <a:cubicBezTo>
                    <a:pt x="82" y="8"/>
                    <a:pt x="78" y="7"/>
                    <a:pt x="75" y="7"/>
                  </a:cubicBezTo>
                  <a:cubicBezTo>
                    <a:pt x="74" y="7"/>
                    <a:pt x="72" y="7"/>
                    <a:pt x="71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1"/>
                    <a:pt x="3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281" y="23127"/>
            <a:ext cx="4933949" cy="65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61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grpSp>
        <p:nvGrpSpPr>
          <p:cNvPr id="9" name="blue star"/>
          <p:cNvGrpSpPr/>
          <p:nvPr/>
        </p:nvGrpSpPr>
        <p:grpSpPr>
          <a:xfrm>
            <a:off x="8653463" y="2911476"/>
            <a:ext cx="414338" cy="430213"/>
            <a:chOff x="8120063" y="3159126"/>
            <a:chExt cx="414338" cy="430213"/>
          </a:xfrm>
        </p:grpSpPr>
        <p:sp>
          <p:nvSpPr>
            <p:cNvPr id="172" name="blue star"/>
            <p:cNvSpPr>
              <a:spLocks/>
            </p:cNvSpPr>
            <p:nvPr/>
          </p:nvSpPr>
          <p:spPr bwMode="auto">
            <a:xfrm>
              <a:off x="8139113" y="3178176"/>
              <a:ext cx="376238" cy="392113"/>
            </a:xfrm>
            <a:custGeom>
              <a:avLst/>
              <a:gdLst>
                <a:gd name="T0" fmla="*/ 72 w 119"/>
                <a:gd name="T1" fmla="*/ 124 h 124"/>
                <a:gd name="T2" fmla="*/ 66 w 119"/>
                <a:gd name="T3" fmla="*/ 121 h 124"/>
                <a:gd name="T4" fmla="*/ 43 w 119"/>
                <a:gd name="T5" fmla="*/ 97 h 124"/>
                <a:gd name="T6" fmla="*/ 9 w 119"/>
                <a:gd name="T7" fmla="*/ 102 h 124"/>
                <a:gd name="T8" fmla="*/ 8 w 119"/>
                <a:gd name="T9" fmla="*/ 102 h 124"/>
                <a:gd name="T10" fmla="*/ 2 w 119"/>
                <a:gd name="T11" fmla="*/ 99 h 124"/>
                <a:gd name="T12" fmla="*/ 1 w 119"/>
                <a:gd name="T13" fmla="*/ 92 h 124"/>
                <a:gd name="T14" fmla="*/ 18 w 119"/>
                <a:gd name="T15" fmla="*/ 61 h 124"/>
                <a:gd name="T16" fmla="*/ 2 w 119"/>
                <a:gd name="T17" fmla="*/ 31 h 124"/>
                <a:gd name="T18" fmla="*/ 3 w 119"/>
                <a:gd name="T19" fmla="*/ 23 h 124"/>
                <a:gd name="T20" fmla="*/ 6 w 119"/>
                <a:gd name="T21" fmla="*/ 21 h 124"/>
                <a:gd name="T22" fmla="*/ 8 w 119"/>
                <a:gd name="T23" fmla="*/ 20 h 124"/>
                <a:gd name="T24" fmla="*/ 10 w 119"/>
                <a:gd name="T25" fmla="*/ 21 h 124"/>
                <a:gd name="T26" fmla="*/ 43 w 119"/>
                <a:gd name="T27" fmla="*/ 27 h 124"/>
                <a:gd name="T28" fmla="*/ 68 w 119"/>
                <a:gd name="T29" fmla="*/ 2 h 124"/>
                <a:gd name="T30" fmla="*/ 73 w 119"/>
                <a:gd name="T31" fmla="*/ 0 h 124"/>
                <a:gd name="T32" fmla="*/ 75 w 119"/>
                <a:gd name="T33" fmla="*/ 1 h 124"/>
                <a:gd name="T34" fmla="*/ 80 w 119"/>
                <a:gd name="T35" fmla="*/ 7 h 124"/>
                <a:gd name="T36" fmla="*/ 84 w 119"/>
                <a:gd name="T37" fmla="*/ 41 h 124"/>
                <a:gd name="T38" fmla="*/ 115 w 119"/>
                <a:gd name="T39" fmla="*/ 56 h 124"/>
                <a:gd name="T40" fmla="*/ 119 w 119"/>
                <a:gd name="T41" fmla="*/ 62 h 124"/>
                <a:gd name="T42" fmla="*/ 115 w 119"/>
                <a:gd name="T43" fmla="*/ 69 h 124"/>
                <a:gd name="T44" fmla="*/ 84 w 119"/>
                <a:gd name="T45" fmla="*/ 84 h 124"/>
                <a:gd name="T46" fmla="*/ 79 w 119"/>
                <a:gd name="T47" fmla="*/ 118 h 124"/>
                <a:gd name="T48" fmla="*/ 74 w 119"/>
                <a:gd name="T49" fmla="*/ 123 h 124"/>
                <a:gd name="T50" fmla="*/ 72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72" y="124"/>
                  </a:moveTo>
                  <a:cubicBezTo>
                    <a:pt x="70" y="124"/>
                    <a:pt x="68" y="123"/>
                    <a:pt x="66" y="121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8" y="102"/>
                    <a:pt x="8" y="102"/>
                  </a:cubicBezTo>
                  <a:cubicBezTo>
                    <a:pt x="5" y="102"/>
                    <a:pt x="3" y="101"/>
                    <a:pt x="2" y="99"/>
                  </a:cubicBezTo>
                  <a:cubicBezTo>
                    <a:pt x="0" y="97"/>
                    <a:pt x="0" y="94"/>
                    <a:pt x="1" y="9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6"/>
                    <a:pt x="3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21"/>
                    <a:pt x="8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71" y="0"/>
                    <a:pt x="73" y="0"/>
                  </a:cubicBezTo>
                  <a:cubicBezTo>
                    <a:pt x="73" y="0"/>
                    <a:pt x="74" y="1"/>
                    <a:pt x="75" y="1"/>
                  </a:cubicBezTo>
                  <a:cubicBezTo>
                    <a:pt x="78" y="2"/>
                    <a:pt x="79" y="4"/>
                    <a:pt x="80" y="7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7" y="57"/>
                    <a:pt x="119" y="60"/>
                    <a:pt x="119" y="62"/>
                  </a:cubicBezTo>
                  <a:cubicBezTo>
                    <a:pt x="119" y="65"/>
                    <a:pt x="117" y="68"/>
                    <a:pt x="115" y="69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8" y="120"/>
                    <a:pt x="76" y="122"/>
                    <a:pt x="74" y="123"/>
                  </a:cubicBezTo>
                  <a:cubicBezTo>
                    <a:pt x="73" y="123"/>
                    <a:pt x="72" y="124"/>
                    <a:pt x="72" y="1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star outline"/>
            <p:cNvSpPr>
              <a:spLocks noEditPoints="1"/>
            </p:cNvSpPr>
            <p:nvPr/>
          </p:nvSpPr>
          <p:spPr bwMode="auto">
            <a:xfrm>
              <a:off x="8120063" y="3159126"/>
              <a:ext cx="414338" cy="430213"/>
            </a:xfrm>
            <a:custGeom>
              <a:avLst/>
              <a:gdLst>
                <a:gd name="T0" fmla="*/ 79 w 131"/>
                <a:gd name="T1" fmla="*/ 12 h 136"/>
                <a:gd name="T2" fmla="*/ 79 w 131"/>
                <a:gd name="T3" fmla="*/ 12 h 136"/>
                <a:gd name="T4" fmla="*/ 80 w 131"/>
                <a:gd name="T5" fmla="*/ 13 h 136"/>
                <a:gd name="T6" fmla="*/ 85 w 131"/>
                <a:gd name="T7" fmla="*/ 50 h 136"/>
                <a:gd name="T8" fmla="*/ 118 w 131"/>
                <a:gd name="T9" fmla="*/ 67 h 136"/>
                <a:gd name="T10" fmla="*/ 119 w 131"/>
                <a:gd name="T11" fmla="*/ 68 h 136"/>
                <a:gd name="T12" fmla="*/ 118 w 131"/>
                <a:gd name="T13" fmla="*/ 69 h 136"/>
                <a:gd name="T14" fmla="*/ 84 w 131"/>
                <a:gd name="T15" fmla="*/ 86 h 136"/>
                <a:gd name="T16" fmla="*/ 79 w 131"/>
                <a:gd name="T17" fmla="*/ 123 h 136"/>
                <a:gd name="T18" fmla="*/ 78 w 131"/>
                <a:gd name="T19" fmla="*/ 124 h 136"/>
                <a:gd name="T20" fmla="*/ 78 w 131"/>
                <a:gd name="T21" fmla="*/ 124 h 136"/>
                <a:gd name="T22" fmla="*/ 77 w 131"/>
                <a:gd name="T23" fmla="*/ 123 h 136"/>
                <a:gd name="T24" fmla="*/ 51 w 131"/>
                <a:gd name="T25" fmla="*/ 96 h 136"/>
                <a:gd name="T26" fmla="*/ 14 w 131"/>
                <a:gd name="T27" fmla="*/ 102 h 136"/>
                <a:gd name="T28" fmla="*/ 14 w 131"/>
                <a:gd name="T29" fmla="*/ 102 h 136"/>
                <a:gd name="T30" fmla="*/ 13 w 131"/>
                <a:gd name="T31" fmla="*/ 102 h 136"/>
                <a:gd name="T32" fmla="*/ 13 w 131"/>
                <a:gd name="T33" fmla="*/ 100 h 136"/>
                <a:gd name="T34" fmla="*/ 30 w 131"/>
                <a:gd name="T35" fmla="*/ 67 h 136"/>
                <a:gd name="T36" fmla="*/ 13 w 131"/>
                <a:gd name="T37" fmla="*/ 34 h 136"/>
                <a:gd name="T38" fmla="*/ 14 w 131"/>
                <a:gd name="T39" fmla="*/ 33 h 136"/>
                <a:gd name="T40" fmla="*/ 14 w 131"/>
                <a:gd name="T41" fmla="*/ 33 h 136"/>
                <a:gd name="T42" fmla="*/ 14 w 131"/>
                <a:gd name="T43" fmla="*/ 32 h 136"/>
                <a:gd name="T44" fmla="*/ 15 w 131"/>
                <a:gd name="T45" fmla="*/ 33 h 136"/>
                <a:gd name="T46" fmla="*/ 51 w 131"/>
                <a:gd name="T47" fmla="*/ 39 h 136"/>
                <a:gd name="T48" fmla="*/ 78 w 131"/>
                <a:gd name="T49" fmla="*/ 13 h 136"/>
                <a:gd name="T50" fmla="*/ 79 w 131"/>
                <a:gd name="T51" fmla="*/ 12 h 136"/>
                <a:gd name="T52" fmla="*/ 79 w 131"/>
                <a:gd name="T53" fmla="*/ 0 h 136"/>
                <a:gd name="T54" fmla="*/ 69 w 131"/>
                <a:gd name="T55" fmla="*/ 4 h 136"/>
                <a:gd name="T56" fmla="*/ 47 w 131"/>
                <a:gd name="T57" fmla="*/ 26 h 136"/>
                <a:gd name="T58" fmla="*/ 17 w 131"/>
                <a:gd name="T59" fmla="*/ 21 h 136"/>
                <a:gd name="T60" fmla="*/ 14 w 131"/>
                <a:gd name="T61" fmla="*/ 20 h 136"/>
                <a:gd name="T62" fmla="*/ 11 w 131"/>
                <a:gd name="T63" fmla="*/ 21 h 136"/>
                <a:gd name="T64" fmla="*/ 10 w 131"/>
                <a:gd name="T65" fmla="*/ 21 h 136"/>
                <a:gd name="T66" fmla="*/ 4 w 131"/>
                <a:gd name="T67" fmla="*/ 26 h 136"/>
                <a:gd name="T68" fmla="*/ 3 w 131"/>
                <a:gd name="T69" fmla="*/ 40 h 136"/>
                <a:gd name="T70" fmla="*/ 17 w 131"/>
                <a:gd name="T71" fmla="*/ 67 h 136"/>
                <a:gd name="T72" fmla="*/ 2 w 131"/>
                <a:gd name="T73" fmla="*/ 95 h 136"/>
                <a:gd name="T74" fmla="*/ 3 w 131"/>
                <a:gd name="T75" fmla="*/ 109 h 136"/>
                <a:gd name="T76" fmla="*/ 14 w 131"/>
                <a:gd name="T77" fmla="*/ 114 h 136"/>
                <a:gd name="T78" fmla="*/ 16 w 131"/>
                <a:gd name="T79" fmla="*/ 114 h 136"/>
                <a:gd name="T80" fmla="*/ 47 w 131"/>
                <a:gd name="T81" fmla="*/ 109 h 136"/>
                <a:gd name="T82" fmla="*/ 68 w 131"/>
                <a:gd name="T83" fmla="*/ 132 h 136"/>
                <a:gd name="T84" fmla="*/ 78 w 131"/>
                <a:gd name="T85" fmla="*/ 136 h 136"/>
                <a:gd name="T86" fmla="*/ 81 w 131"/>
                <a:gd name="T87" fmla="*/ 135 h 136"/>
                <a:gd name="T88" fmla="*/ 91 w 131"/>
                <a:gd name="T89" fmla="*/ 125 h 136"/>
                <a:gd name="T90" fmla="*/ 95 w 131"/>
                <a:gd name="T91" fmla="*/ 94 h 136"/>
                <a:gd name="T92" fmla="*/ 123 w 131"/>
                <a:gd name="T93" fmla="*/ 80 h 136"/>
                <a:gd name="T94" fmla="*/ 131 w 131"/>
                <a:gd name="T95" fmla="*/ 69 h 136"/>
                <a:gd name="T96" fmla="*/ 124 w 131"/>
                <a:gd name="T97" fmla="*/ 57 h 136"/>
                <a:gd name="T98" fmla="*/ 96 w 131"/>
                <a:gd name="T99" fmla="*/ 43 h 136"/>
                <a:gd name="T100" fmla="*/ 92 w 131"/>
                <a:gd name="T101" fmla="*/ 12 h 136"/>
                <a:gd name="T102" fmla="*/ 83 w 131"/>
                <a:gd name="T103" fmla="*/ 1 h 136"/>
                <a:gd name="T104" fmla="*/ 79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9"/>
                    <a:pt x="119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9" y="123"/>
                    <a:pt x="78" y="123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4"/>
                    <a:pt x="77" y="124"/>
                    <a:pt x="77" y="12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1"/>
                    <a:pt x="12" y="101"/>
                    <a:pt x="13" y="10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9" y="12"/>
                  </a:cubicBezTo>
                  <a:moveTo>
                    <a:pt x="79" y="0"/>
                  </a:moveTo>
                  <a:cubicBezTo>
                    <a:pt x="75" y="0"/>
                    <a:pt x="72" y="2"/>
                    <a:pt x="69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5" y="20"/>
                    <a:pt x="14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8" y="22"/>
                    <a:pt x="5" y="24"/>
                    <a:pt x="4" y="26"/>
                  </a:cubicBezTo>
                  <a:cubicBezTo>
                    <a:pt x="1" y="30"/>
                    <a:pt x="0" y="35"/>
                    <a:pt x="3" y="4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99"/>
                    <a:pt x="0" y="105"/>
                    <a:pt x="3" y="109"/>
                  </a:cubicBezTo>
                  <a:cubicBezTo>
                    <a:pt x="5" y="112"/>
                    <a:pt x="9" y="114"/>
                    <a:pt x="14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4"/>
                    <a:pt x="74" y="136"/>
                    <a:pt x="78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4"/>
                    <a:pt x="90" y="130"/>
                    <a:pt x="91" y="125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8" y="78"/>
                    <a:pt x="131" y="74"/>
                    <a:pt x="131" y="69"/>
                  </a:cubicBezTo>
                  <a:cubicBezTo>
                    <a:pt x="131" y="64"/>
                    <a:pt x="128" y="59"/>
                    <a:pt x="124" y="57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7"/>
                    <a:pt x="88" y="3"/>
                    <a:pt x="83" y="1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purple star"/>
          <p:cNvGrpSpPr/>
          <p:nvPr/>
        </p:nvGrpSpPr>
        <p:grpSpPr>
          <a:xfrm>
            <a:off x="3908425" y="49213"/>
            <a:ext cx="628650" cy="612775"/>
            <a:chOff x="3908425" y="49213"/>
            <a:chExt cx="628650" cy="612775"/>
          </a:xfrm>
        </p:grpSpPr>
        <p:sp>
          <p:nvSpPr>
            <p:cNvPr id="193" name="purple star"/>
            <p:cNvSpPr>
              <a:spLocks/>
            </p:cNvSpPr>
            <p:nvPr/>
          </p:nvSpPr>
          <p:spPr bwMode="auto">
            <a:xfrm>
              <a:off x="3927475" y="68263"/>
              <a:ext cx="590550" cy="576263"/>
            </a:xfrm>
            <a:custGeom>
              <a:avLst/>
              <a:gdLst>
                <a:gd name="T0" fmla="*/ 139 w 187"/>
                <a:gd name="T1" fmla="*/ 182 h 182"/>
                <a:gd name="T2" fmla="*/ 135 w 187"/>
                <a:gd name="T3" fmla="*/ 180 h 182"/>
                <a:gd name="T4" fmla="*/ 88 w 187"/>
                <a:gd name="T5" fmla="*/ 151 h 182"/>
                <a:gd name="T6" fmla="*/ 37 w 187"/>
                <a:gd name="T7" fmla="*/ 173 h 182"/>
                <a:gd name="T8" fmla="*/ 33 w 187"/>
                <a:gd name="T9" fmla="*/ 174 h 182"/>
                <a:gd name="T10" fmla="*/ 28 w 187"/>
                <a:gd name="T11" fmla="*/ 172 h 182"/>
                <a:gd name="T12" fmla="*/ 26 w 187"/>
                <a:gd name="T13" fmla="*/ 164 h 182"/>
                <a:gd name="T14" fmla="*/ 39 w 187"/>
                <a:gd name="T15" fmla="*/ 110 h 182"/>
                <a:gd name="T16" fmla="*/ 2 w 187"/>
                <a:gd name="T17" fmla="*/ 69 h 182"/>
                <a:gd name="T18" fmla="*/ 0 w 187"/>
                <a:gd name="T19" fmla="*/ 65 h 182"/>
                <a:gd name="T20" fmla="*/ 1 w 187"/>
                <a:gd name="T21" fmla="*/ 61 h 182"/>
                <a:gd name="T22" fmla="*/ 7 w 187"/>
                <a:gd name="T23" fmla="*/ 56 h 182"/>
                <a:gd name="T24" fmla="*/ 63 w 187"/>
                <a:gd name="T25" fmla="*/ 52 h 182"/>
                <a:gd name="T26" fmla="*/ 91 w 187"/>
                <a:gd name="T27" fmla="*/ 4 h 182"/>
                <a:gd name="T28" fmla="*/ 98 w 187"/>
                <a:gd name="T29" fmla="*/ 0 h 182"/>
                <a:gd name="T30" fmla="*/ 98 w 187"/>
                <a:gd name="T31" fmla="*/ 0 h 182"/>
                <a:gd name="T32" fmla="*/ 105 w 187"/>
                <a:gd name="T33" fmla="*/ 5 h 182"/>
                <a:gd name="T34" fmla="*/ 126 w 187"/>
                <a:gd name="T35" fmla="*/ 56 h 182"/>
                <a:gd name="T36" fmla="*/ 180 w 187"/>
                <a:gd name="T37" fmla="*/ 68 h 182"/>
                <a:gd name="T38" fmla="*/ 186 w 187"/>
                <a:gd name="T39" fmla="*/ 74 h 182"/>
                <a:gd name="T40" fmla="*/ 184 w 187"/>
                <a:gd name="T41" fmla="*/ 82 h 182"/>
                <a:gd name="T42" fmla="*/ 141 w 187"/>
                <a:gd name="T43" fmla="*/ 118 h 182"/>
                <a:gd name="T44" fmla="*/ 147 w 187"/>
                <a:gd name="T45" fmla="*/ 173 h 182"/>
                <a:gd name="T46" fmla="*/ 143 w 187"/>
                <a:gd name="T47" fmla="*/ 180 h 182"/>
                <a:gd name="T48" fmla="*/ 13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139" y="182"/>
                  </a:moveTo>
                  <a:cubicBezTo>
                    <a:pt x="137" y="182"/>
                    <a:pt x="136" y="181"/>
                    <a:pt x="135" y="180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6" y="174"/>
                    <a:pt x="34" y="174"/>
                    <a:pt x="33" y="174"/>
                  </a:cubicBezTo>
                  <a:cubicBezTo>
                    <a:pt x="32" y="174"/>
                    <a:pt x="30" y="173"/>
                    <a:pt x="28" y="172"/>
                  </a:cubicBezTo>
                  <a:cubicBezTo>
                    <a:pt x="26" y="170"/>
                    <a:pt x="25" y="167"/>
                    <a:pt x="26" y="16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8"/>
                    <a:pt x="1" y="67"/>
                    <a:pt x="0" y="65"/>
                  </a:cubicBezTo>
                  <a:cubicBezTo>
                    <a:pt x="0" y="64"/>
                    <a:pt x="0" y="62"/>
                    <a:pt x="1" y="61"/>
                  </a:cubicBezTo>
                  <a:cubicBezTo>
                    <a:pt x="2" y="58"/>
                    <a:pt x="4" y="56"/>
                    <a:pt x="7" y="56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1"/>
                    <a:pt x="95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1" y="0"/>
                    <a:pt x="104" y="2"/>
                    <a:pt x="105" y="5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3" y="69"/>
                    <a:pt x="186" y="71"/>
                    <a:pt x="186" y="74"/>
                  </a:cubicBezTo>
                  <a:cubicBezTo>
                    <a:pt x="187" y="77"/>
                    <a:pt x="186" y="80"/>
                    <a:pt x="184" y="82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7" y="176"/>
                    <a:pt x="146" y="179"/>
                    <a:pt x="143" y="180"/>
                  </a:cubicBezTo>
                  <a:cubicBezTo>
                    <a:pt x="142" y="181"/>
                    <a:pt x="140" y="182"/>
                    <a:pt x="13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star outline"/>
            <p:cNvSpPr>
              <a:spLocks noEditPoints="1"/>
            </p:cNvSpPr>
            <p:nvPr/>
          </p:nvSpPr>
          <p:spPr bwMode="auto">
            <a:xfrm>
              <a:off x="3908425" y="49213"/>
              <a:ext cx="628650" cy="612775"/>
            </a:xfrm>
            <a:custGeom>
              <a:avLst/>
              <a:gdLst>
                <a:gd name="T0" fmla="*/ 104 w 199"/>
                <a:gd name="T1" fmla="*/ 12 h 194"/>
                <a:gd name="T2" fmla="*/ 104 w 199"/>
                <a:gd name="T3" fmla="*/ 12 h 194"/>
                <a:gd name="T4" fmla="*/ 105 w 199"/>
                <a:gd name="T5" fmla="*/ 13 h 194"/>
                <a:gd name="T6" fmla="*/ 128 w 199"/>
                <a:gd name="T7" fmla="*/ 67 h 194"/>
                <a:gd name="T8" fmla="*/ 185 w 199"/>
                <a:gd name="T9" fmla="*/ 80 h 194"/>
                <a:gd name="T10" fmla="*/ 187 w 199"/>
                <a:gd name="T11" fmla="*/ 81 h 194"/>
                <a:gd name="T12" fmla="*/ 186 w 199"/>
                <a:gd name="T13" fmla="*/ 83 h 194"/>
                <a:gd name="T14" fmla="*/ 141 w 199"/>
                <a:gd name="T15" fmla="*/ 121 h 194"/>
                <a:gd name="T16" fmla="*/ 147 w 199"/>
                <a:gd name="T17" fmla="*/ 180 h 194"/>
                <a:gd name="T18" fmla="*/ 146 w 199"/>
                <a:gd name="T19" fmla="*/ 181 h 194"/>
                <a:gd name="T20" fmla="*/ 145 w 199"/>
                <a:gd name="T21" fmla="*/ 182 h 194"/>
                <a:gd name="T22" fmla="*/ 144 w 199"/>
                <a:gd name="T23" fmla="*/ 181 h 194"/>
                <a:gd name="T24" fmla="*/ 94 w 199"/>
                <a:gd name="T25" fmla="*/ 150 h 194"/>
                <a:gd name="T26" fmla="*/ 40 w 199"/>
                <a:gd name="T27" fmla="*/ 174 h 194"/>
                <a:gd name="T28" fmla="*/ 39 w 199"/>
                <a:gd name="T29" fmla="*/ 174 h 194"/>
                <a:gd name="T30" fmla="*/ 38 w 199"/>
                <a:gd name="T31" fmla="*/ 174 h 194"/>
                <a:gd name="T32" fmla="*/ 38 w 199"/>
                <a:gd name="T33" fmla="*/ 172 h 194"/>
                <a:gd name="T34" fmla="*/ 52 w 199"/>
                <a:gd name="T35" fmla="*/ 115 h 194"/>
                <a:gd name="T36" fmla="*/ 13 w 199"/>
                <a:gd name="T37" fmla="*/ 71 h 194"/>
                <a:gd name="T38" fmla="*/ 12 w 199"/>
                <a:gd name="T39" fmla="*/ 70 h 194"/>
                <a:gd name="T40" fmla="*/ 12 w 199"/>
                <a:gd name="T41" fmla="*/ 69 h 194"/>
                <a:gd name="T42" fmla="*/ 14 w 199"/>
                <a:gd name="T43" fmla="*/ 68 h 194"/>
                <a:gd name="T44" fmla="*/ 72 w 199"/>
                <a:gd name="T45" fmla="*/ 63 h 194"/>
                <a:gd name="T46" fmla="*/ 102 w 199"/>
                <a:gd name="T47" fmla="*/ 13 h 194"/>
                <a:gd name="T48" fmla="*/ 104 w 199"/>
                <a:gd name="T49" fmla="*/ 12 h 194"/>
                <a:gd name="T50" fmla="*/ 104 w 199"/>
                <a:gd name="T51" fmla="*/ 0 h 194"/>
                <a:gd name="T52" fmla="*/ 92 w 199"/>
                <a:gd name="T53" fmla="*/ 7 h 194"/>
                <a:gd name="T54" fmla="*/ 65 w 199"/>
                <a:gd name="T55" fmla="*/ 52 h 194"/>
                <a:gd name="T56" fmla="*/ 13 w 199"/>
                <a:gd name="T57" fmla="*/ 56 h 194"/>
                <a:gd name="T58" fmla="*/ 1 w 199"/>
                <a:gd name="T59" fmla="*/ 64 h 194"/>
                <a:gd name="T60" fmla="*/ 1 w 199"/>
                <a:gd name="T61" fmla="*/ 73 h 194"/>
                <a:gd name="T62" fmla="*/ 4 w 199"/>
                <a:gd name="T63" fmla="*/ 79 h 194"/>
                <a:gd name="T64" fmla="*/ 38 w 199"/>
                <a:gd name="T65" fmla="*/ 118 h 194"/>
                <a:gd name="T66" fmla="*/ 26 w 199"/>
                <a:gd name="T67" fmla="*/ 169 h 194"/>
                <a:gd name="T68" fmla="*/ 30 w 199"/>
                <a:gd name="T69" fmla="*/ 183 h 194"/>
                <a:gd name="T70" fmla="*/ 39 w 199"/>
                <a:gd name="T71" fmla="*/ 186 h 194"/>
                <a:gd name="T72" fmla="*/ 45 w 199"/>
                <a:gd name="T73" fmla="*/ 185 h 194"/>
                <a:gd name="T74" fmla="*/ 93 w 199"/>
                <a:gd name="T75" fmla="*/ 164 h 194"/>
                <a:gd name="T76" fmla="*/ 138 w 199"/>
                <a:gd name="T77" fmla="*/ 192 h 194"/>
                <a:gd name="T78" fmla="*/ 145 w 199"/>
                <a:gd name="T79" fmla="*/ 194 h 194"/>
                <a:gd name="T80" fmla="*/ 152 w 199"/>
                <a:gd name="T81" fmla="*/ 191 h 194"/>
                <a:gd name="T82" fmla="*/ 159 w 199"/>
                <a:gd name="T83" fmla="*/ 178 h 194"/>
                <a:gd name="T84" fmla="*/ 154 w 199"/>
                <a:gd name="T85" fmla="*/ 126 h 194"/>
                <a:gd name="T86" fmla="*/ 194 w 199"/>
                <a:gd name="T87" fmla="*/ 92 h 194"/>
                <a:gd name="T88" fmla="*/ 198 w 199"/>
                <a:gd name="T89" fmla="*/ 78 h 194"/>
                <a:gd name="T90" fmla="*/ 188 w 199"/>
                <a:gd name="T91" fmla="*/ 68 h 194"/>
                <a:gd name="T92" fmla="*/ 136 w 199"/>
                <a:gd name="T93" fmla="*/ 57 h 194"/>
                <a:gd name="T94" fmla="*/ 117 w 199"/>
                <a:gd name="T95" fmla="*/ 8 h 194"/>
                <a:gd name="T96" fmla="*/ 105 w 199"/>
                <a:gd name="T97" fmla="*/ 0 h 194"/>
                <a:gd name="T98" fmla="*/ 104 w 199"/>
                <a:gd name="T9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94">
                  <a:moveTo>
                    <a:pt x="104" y="12"/>
                  </a:move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3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6" y="80"/>
                    <a:pt x="186" y="81"/>
                    <a:pt x="187" y="81"/>
                  </a:cubicBezTo>
                  <a:cubicBezTo>
                    <a:pt x="187" y="82"/>
                    <a:pt x="186" y="83"/>
                    <a:pt x="186" y="83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80"/>
                    <a:pt x="147" y="180"/>
                    <a:pt x="147" y="180"/>
                  </a:cubicBezTo>
                  <a:cubicBezTo>
                    <a:pt x="147" y="180"/>
                    <a:pt x="147" y="181"/>
                    <a:pt x="146" y="181"/>
                  </a:cubicBezTo>
                  <a:cubicBezTo>
                    <a:pt x="146" y="182"/>
                    <a:pt x="145" y="182"/>
                    <a:pt x="145" y="182"/>
                  </a:cubicBezTo>
                  <a:cubicBezTo>
                    <a:pt x="145" y="182"/>
                    <a:pt x="144" y="182"/>
                    <a:pt x="144" y="18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0" y="174"/>
                    <a:pt x="40" y="174"/>
                    <a:pt x="39" y="174"/>
                  </a:cubicBezTo>
                  <a:cubicBezTo>
                    <a:pt x="39" y="174"/>
                    <a:pt x="39" y="174"/>
                    <a:pt x="38" y="174"/>
                  </a:cubicBezTo>
                  <a:cubicBezTo>
                    <a:pt x="38" y="173"/>
                    <a:pt x="37" y="172"/>
                    <a:pt x="38" y="172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69"/>
                    <a:pt x="12" y="69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2"/>
                    <a:pt x="103" y="12"/>
                    <a:pt x="104" y="12"/>
                  </a:cubicBezTo>
                  <a:moveTo>
                    <a:pt x="104" y="0"/>
                  </a:moveTo>
                  <a:cubicBezTo>
                    <a:pt x="99" y="0"/>
                    <a:pt x="94" y="2"/>
                    <a:pt x="92" y="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8" y="56"/>
                    <a:pt x="3" y="59"/>
                    <a:pt x="1" y="64"/>
                  </a:cubicBezTo>
                  <a:cubicBezTo>
                    <a:pt x="0" y="67"/>
                    <a:pt x="0" y="70"/>
                    <a:pt x="1" y="73"/>
                  </a:cubicBezTo>
                  <a:cubicBezTo>
                    <a:pt x="1" y="75"/>
                    <a:pt x="2" y="77"/>
                    <a:pt x="4" y="7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5" y="174"/>
                    <a:pt x="26" y="179"/>
                    <a:pt x="30" y="183"/>
                  </a:cubicBezTo>
                  <a:cubicBezTo>
                    <a:pt x="33" y="185"/>
                    <a:pt x="36" y="186"/>
                    <a:pt x="39" y="186"/>
                  </a:cubicBezTo>
                  <a:cubicBezTo>
                    <a:pt x="41" y="186"/>
                    <a:pt x="43" y="186"/>
                    <a:pt x="45" y="185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0" y="193"/>
                    <a:pt x="142" y="194"/>
                    <a:pt x="145" y="194"/>
                  </a:cubicBezTo>
                  <a:cubicBezTo>
                    <a:pt x="148" y="194"/>
                    <a:pt x="150" y="193"/>
                    <a:pt x="152" y="191"/>
                  </a:cubicBezTo>
                  <a:cubicBezTo>
                    <a:pt x="157" y="189"/>
                    <a:pt x="159" y="184"/>
                    <a:pt x="159" y="17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8" y="89"/>
                    <a:pt x="199" y="84"/>
                    <a:pt x="198" y="78"/>
                  </a:cubicBezTo>
                  <a:cubicBezTo>
                    <a:pt x="197" y="73"/>
                    <a:pt x="193" y="69"/>
                    <a:pt x="188" y="6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3"/>
                    <a:pt x="110" y="0"/>
                    <a:pt x="105" y="0"/>
                  </a:cubicBezTo>
                  <a:cubicBezTo>
                    <a:pt x="10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" name="orange star"/>
          <p:cNvGrpSpPr/>
          <p:nvPr/>
        </p:nvGrpSpPr>
        <p:grpSpPr>
          <a:xfrm>
            <a:off x="8713788" y="36513"/>
            <a:ext cx="331788" cy="325438"/>
            <a:chOff x="8713788" y="36513"/>
            <a:chExt cx="331788" cy="325438"/>
          </a:xfrm>
        </p:grpSpPr>
        <p:sp>
          <p:nvSpPr>
            <p:cNvPr id="213" name="orange star"/>
            <p:cNvSpPr>
              <a:spLocks/>
            </p:cNvSpPr>
            <p:nvPr/>
          </p:nvSpPr>
          <p:spPr bwMode="auto">
            <a:xfrm>
              <a:off x="8732838" y="55563"/>
              <a:ext cx="293688" cy="287338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4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1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star outline"/>
            <p:cNvSpPr>
              <a:spLocks noEditPoints="1"/>
            </p:cNvSpPr>
            <p:nvPr/>
          </p:nvSpPr>
          <p:spPr bwMode="auto">
            <a:xfrm>
              <a:off x="8713788" y="36513"/>
              <a:ext cx="331788" cy="325438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6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7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9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7"/>
                    <a:pt x="93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1"/>
                    <a:pt x="39" y="4"/>
                    <a:pt x="37" y="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9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4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1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purple star"/>
          <p:cNvGrpSpPr/>
          <p:nvPr/>
        </p:nvGrpSpPr>
        <p:grpSpPr>
          <a:xfrm>
            <a:off x="8767763" y="523876"/>
            <a:ext cx="331788" cy="319088"/>
            <a:chOff x="8767763" y="523876"/>
            <a:chExt cx="331788" cy="319088"/>
          </a:xfrm>
        </p:grpSpPr>
        <p:sp>
          <p:nvSpPr>
            <p:cNvPr id="221" name="purple star"/>
            <p:cNvSpPr>
              <a:spLocks/>
            </p:cNvSpPr>
            <p:nvPr/>
          </p:nvSpPr>
          <p:spPr bwMode="auto">
            <a:xfrm>
              <a:off x="8786813" y="542926"/>
              <a:ext cx="293688" cy="280988"/>
            </a:xfrm>
            <a:custGeom>
              <a:avLst/>
              <a:gdLst>
                <a:gd name="T0" fmla="*/ 47 w 93"/>
                <a:gd name="T1" fmla="*/ 89 h 89"/>
                <a:gd name="T2" fmla="*/ 41 w 93"/>
                <a:gd name="T3" fmla="*/ 85 h 89"/>
                <a:gd name="T4" fmla="*/ 30 w 93"/>
                <a:gd name="T5" fmla="*/ 64 h 89"/>
                <a:gd name="T6" fmla="*/ 6 w 93"/>
                <a:gd name="T7" fmla="*/ 61 h 89"/>
                <a:gd name="T8" fmla="*/ 0 w 93"/>
                <a:gd name="T9" fmla="*/ 56 h 89"/>
                <a:gd name="T10" fmla="*/ 0 w 93"/>
                <a:gd name="T11" fmla="*/ 52 h 89"/>
                <a:gd name="T12" fmla="*/ 2 w 93"/>
                <a:gd name="T13" fmla="*/ 49 h 89"/>
                <a:gd name="T14" fmla="*/ 19 w 93"/>
                <a:gd name="T15" fmla="*/ 32 h 89"/>
                <a:gd name="T16" fmla="*/ 14 w 93"/>
                <a:gd name="T17" fmla="*/ 9 h 89"/>
                <a:gd name="T18" fmla="*/ 17 w 93"/>
                <a:gd name="T19" fmla="*/ 2 h 89"/>
                <a:gd name="T20" fmla="*/ 21 w 93"/>
                <a:gd name="T21" fmla="*/ 1 h 89"/>
                <a:gd name="T22" fmla="*/ 24 w 93"/>
                <a:gd name="T23" fmla="*/ 1 h 89"/>
                <a:gd name="T24" fmla="*/ 46 w 93"/>
                <a:gd name="T25" fmla="*/ 12 h 89"/>
                <a:gd name="T26" fmla="*/ 67 w 93"/>
                <a:gd name="T27" fmla="*/ 1 h 89"/>
                <a:gd name="T28" fmla="*/ 70 w 93"/>
                <a:gd name="T29" fmla="*/ 0 h 89"/>
                <a:gd name="T30" fmla="*/ 74 w 93"/>
                <a:gd name="T31" fmla="*/ 1 h 89"/>
                <a:gd name="T32" fmla="*/ 77 w 93"/>
                <a:gd name="T33" fmla="*/ 8 h 89"/>
                <a:gd name="T34" fmla="*/ 73 w 93"/>
                <a:gd name="T35" fmla="*/ 31 h 89"/>
                <a:gd name="T36" fmla="*/ 90 w 93"/>
                <a:gd name="T37" fmla="*/ 48 h 89"/>
                <a:gd name="T38" fmla="*/ 92 w 93"/>
                <a:gd name="T39" fmla="*/ 55 h 89"/>
                <a:gd name="T40" fmla="*/ 87 w 93"/>
                <a:gd name="T41" fmla="*/ 59 h 89"/>
                <a:gd name="T42" fmla="*/ 63 w 93"/>
                <a:gd name="T43" fmla="*/ 63 h 89"/>
                <a:gd name="T44" fmla="*/ 53 w 93"/>
                <a:gd name="T45" fmla="*/ 85 h 89"/>
                <a:gd name="T46" fmla="*/ 47 w 93"/>
                <a:gd name="T47" fmla="*/ 89 h 89"/>
                <a:gd name="T48" fmla="*/ 47 w 93"/>
                <a:gd name="T4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9">
                  <a:moveTo>
                    <a:pt x="47" y="89"/>
                  </a:moveTo>
                  <a:cubicBezTo>
                    <a:pt x="44" y="89"/>
                    <a:pt x="42" y="87"/>
                    <a:pt x="41" y="8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1" y="59"/>
                    <a:pt x="0" y="56"/>
                  </a:cubicBezTo>
                  <a:cubicBezTo>
                    <a:pt x="0" y="55"/>
                    <a:pt x="0" y="53"/>
                    <a:pt x="0" y="52"/>
                  </a:cubicBezTo>
                  <a:cubicBezTo>
                    <a:pt x="1" y="51"/>
                    <a:pt x="1" y="50"/>
                    <a:pt x="2" y="4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5" y="3"/>
                    <a:pt x="17" y="2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3"/>
                    <a:pt x="77" y="5"/>
                    <a:pt x="77" y="8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2" y="49"/>
                    <a:pt x="93" y="52"/>
                    <a:pt x="92" y="55"/>
                  </a:cubicBezTo>
                  <a:cubicBezTo>
                    <a:pt x="92" y="57"/>
                    <a:pt x="89" y="59"/>
                    <a:pt x="87" y="5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star outline"/>
            <p:cNvSpPr>
              <a:spLocks noEditPoints="1"/>
            </p:cNvSpPr>
            <p:nvPr/>
          </p:nvSpPr>
          <p:spPr bwMode="auto">
            <a:xfrm>
              <a:off x="8767763" y="523876"/>
              <a:ext cx="331788" cy="319088"/>
            </a:xfrm>
            <a:custGeom>
              <a:avLst/>
              <a:gdLst>
                <a:gd name="T0" fmla="*/ 76 w 105"/>
                <a:gd name="T1" fmla="*/ 12 h 101"/>
                <a:gd name="T2" fmla="*/ 76 w 105"/>
                <a:gd name="T3" fmla="*/ 12 h 101"/>
                <a:gd name="T4" fmla="*/ 77 w 105"/>
                <a:gd name="T5" fmla="*/ 13 h 101"/>
                <a:gd name="T6" fmla="*/ 73 w 105"/>
                <a:gd name="T7" fmla="*/ 39 h 101"/>
                <a:gd name="T8" fmla="*/ 92 w 105"/>
                <a:gd name="T9" fmla="*/ 58 h 101"/>
                <a:gd name="T10" fmla="*/ 93 w 105"/>
                <a:gd name="T11" fmla="*/ 59 h 101"/>
                <a:gd name="T12" fmla="*/ 92 w 105"/>
                <a:gd name="T13" fmla="*/ 60 h 101"/>
                <a:gd name="T14" fmla="*/ 65 w 105"/>
                <a:gd name="T15" fmla="*/ 64 h 101"/>
                <a:gd name="T16" fmla="*/ 54 w 105"/>
                <a:gd name="T17" fmla="*/ 88 h 101"/>
                <a:gd name="T18" fmla="*/ 53 w 105"/>
                <a:gd name="T19" fmla="*/ 89 h 101"/>
                <a:gd name="T20" fmla="*/ 53 w 105"/>
                <a:gd name="T21" fmla="*/ 89 h 101"/>
                <a:gd name="T22" fmla="*/ 52 w 105"/>
                <a:gd name="T23" fmla="*/ 88 h 101"/>
                <a:gd name="T24" fmla="*/ 40 w 105"/>
                <a:gd name="T25" fmla="*/ 64 h 101"/>
                <a:gd name="T26" fmla="*/ 13 w 105"/>
                <a:gd name="T27" fmla="*/ 61 h 101"/>
                <a:gd name="T28" fmla="*/ 12 w 105"/>
                <a:gd name="T29" fmla="*/ 60 h 101"/>
                <a:gd name="T30" fmla="*/ 12 w 105"/>
                <a:gd name="T31" fmla="*/ 60 h 101"/>
                <a:gd name="T32" fmla="*/ 12 w 105"/>
                <a:gd name="T33" fmla="*/ 59 h 101"/>
                <a:gd name="T34" fmla="*/ 31 w 105"/>
                <a:gd name="T35" fmla="*/ 40 h 101"/>
                <a:gd name="T36" fmla="*/ 26 w 105"/>
                <a:gd name="T37" fmla="*/ 14 h 101"/>
                <a:gd name="T38" fmla="*/ 27 w 105"/>
                <a:gd name="T39" fmla="*/ 13 h 101"/>
                <a:gd name="T40" fmla="*/ 27 w 105"/>
                <a:gd name="T41" fmla="*/ 13 h 101"/>
                <a:gd name="T42" fmla="*/ 27 w 105"/>
                <a:gd name="T43" fmla="*/ 13 h 101"/>
                <a:gd name="T44" fmla="*/ 52 w 105"/>
                <a:gd name="T45" fmla="*/ 25 h 101"/>
                <a:gd name="T46" fmla="*/ 75 w 105"/>
                <a:gd name="T47" fmla="*/ 12 h 101"/>
                <a:gd name="T48" fmla="*/ 76 w 105"/>
                <a:gd name="T49" fmla="*/ 12 h 101"/>
                <a:gd name="T50" fmla="*/ 76 w 105"/>
                <a:gd name="T51" fmla="*/ 0 h 101"/>
                <a:gd name="T52" fmla="*/ 70 w 105"/>
                <a:gd name="T53" fmla="*/ 1 h 101"/>
                <a:gd name="T54" fmla="*/ 51 w 105"/>
                <a:gd name="T55" fmla="*/ 11 h 101"/>
                <a:gd name="T56" fmla="*/ 33 w 105"/>
                <a:gd name="T57" fmla="*/ 2 h 101"/>
                <a:gd name="T58" fmla="*/ 27 w 105"/>
                <a:gd name="T59" fmla="*/ 1 h 101"/>
                <a:gd name="T60" fmla="*/ 19 w 105"/>
                <a:gd name="T61" fmla="*/ 3 h 101"/>
                <a:gd name="T62" fmla="*/ 14 w 105"/>
                <a:gd name="T63" fmla="*/ 16 h 101"/>
                <a:gd name="T64" fmla="*/ 18 w 105"/>
                <a:gd name="T65" fmla="*/ 36 h 101"/>
                <a:gd name="T66" fmla="*/ 4 w 105"/>
                <a:gd name="T67" fmla="*/ 51 h 101"/>
                <a:gd name="T68" fmla="*/ 1 w 105"/>
                <a:gd name="T69" fmla="*/ 56 h 101"/>
                <a:gd name="T70" fmla="*/ 1 w 105"/>
                <a:gd name="T71" fmla="*/ 64 h 101"/>
                <a:gd name="T72" fmla="*/ 11 w 105"/>
                <a:gd name="T73" fmla="*/ 73 h 101"/>
                <a:gd name="T74" fmla="*/ 32 w 105"/>
                <a:gd name="T75" fmla="*/ 75 h 101"/>
                <a:gd name="T76" fmla="*/ 41 w 105"/>
                <a:gd name="T77" fmla="*/ 94 h 101"/>
                <a:gd name="T78" fmla="*/ 53 w 105"/>
                <a:gd name="T79" fmla="*/ 101 h 101"/>
                <a:gd name="T80" fmla="*/ 53 w 105"/>
                <a:gd name="T81" fmla="*/ 101 h 101"/>
                <a:gd name="T82" fmla="*/ 64 w 105"/>
                <a:gd name="T83" fmla="*/ 93 h 101"/>
                <a:gd name="T84" fmla="*/ 73 w 105"/>
                <a:gd name="T85" fmla="*/ 75 h 101"/>
                <a:gd name="T86" fmla="*/ 94 w 105"/>
                <a:gd name="T87" fmla="*/ 71 h 101"/>
                <a:gd name="T88" fmla="*/ 104 w 105"/>
                <a:gd name="T89" fmla="*/ 63 h 101"/>
                <a:gd name="T90" fmla="*/ 101 w 105"/>
                <a:gd name="T91" fmla="*/ 49 h 101"/>
                <a:gd name="T92" fmla="*/ 85 w 105"/>
                <a:gd name="T93" fmla="*/ 35 h 101"/>
                <a:gd name="T94" fmla="*/ 89 w 105"/>
                <a:gd name="T95" fmla="*/ 15 h 101"/>
                <a:gd name="T96" fmla="*/ 83 w 105"/>
                <a:gd name="T97" fmla="*/ 2 h 101"/>
                <a:gd name="T98" fmla="*/ 83 w 105"/>
                <a:gd name="T99" fmla="*/ 2 h 101"/>
                <a:gd name="T100" fmla="*/ 76 w 105"/>
                <a:gd name="T101" fmla="*/ 0 h 101"/>
                <a:gd name="T102" fmla="*/ 76 w 105"/>
                <a:gd name="T103" fmla="*/ 0 h 101"/>
                <a:gd name="T104" fmla="*/ 76 w 105"/>
                <a:gd name="T10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1">
                  <a:moveTo>
                    <a:pt x="76" y="12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8"/>
                    <a:pt x="93" y="59"/>
                    <a:pt x="93" y="59"/>
                  </a:cubicBezTo>
                  <a:cubicBezTo>
                    <a:pt x="92" y="59"/>
                    <a:pt x="92" y="59"/>
                    <a:pt x="92" y="6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89"/>
                    <a:pt x="52" y="89"/>
                    <a:pt x="52" y="8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5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2"/>
                  </a:cubicBezTo>
                  <a:moveTo>
                    <a:pt x="76" y="0"/>
                  </a:moveTo>
                  <a:cubicBezTo>
                    <a:pt x="74" y="0"/>
                    <a:pt x="72" y="0"/>
                    <a:pt x="70" y="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1"/>
                    <a:pt x="29" y="1"/>
                    <a:pt x="27" y="1"/>
                  </a:cubicBezTo>
                  <a:cubicBezTo>
                    <a:pt x="24" y="1"/>
                    <a:pt x="22" y="1"/>
                    <a:pt x="19" y="3"/>
                  </a:cubicBezTo>
                  <a:cubicBezTo>
                    <a:pt x="15" y="6"/>
                    <a:pt x="14" y="11"/>
                    <a:pt x="14" y="1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3"/>
                    <a:pt x="1" y="54"/>
                    <a:pt x="1" y="56"/>
                  </a:cubicBezTo>
                  <a:cubicBezTo>
                    <a:pt x="0" y="59"/>
                    <a:pt x="0" y="62"/>
                    <a:pt x="1" y="64"/>
                  </a:cubicBezTo>
                  <a:cubicBezTo>
                    <a:pt x="2" y="69"/>
                    <a:pt x="6" y="72"/>
                    <a:pt x="11" y="73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4" y="98"/>
                    <a:pt x="48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8" y="101"/>
                    <a:pt x="62" y="98"/>
                    <a:pt x="64" y="9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9" y="71"/>
                    <a:pt x="103" y="67"/>
                    <a:pt x="104" y="63"/>
                  </a:cubicBezTo>
                  <a:cubicBezTo>
                    <a:pt x="105" y="58"/>
                    <a:pt x="104" y="53"/>
                    <a:pt x="101" y="49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0"/>
                    <a:pt x="87" y="5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79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pink star"/>
          <p:cNvGrpSpPr/>
          <p:nvPr/>
        </p:nvGrpSpPr>
        <p:grpSpPr>
          <a:xfrm>
            <a:off x="2493119" y="420612"/>
            <a:ext cx="300038" cy="301625"/>
            <a:chOff x="1985963" y="671513"/>
            <a:chExt cx="300038" cy="301625"/>
          </a:xfrm>
        </p:grpSpPr>
        <p:sp>
          <p:nvSpPr>
            <p:cNvPr id="223" name="pink star"/>
            <p:cNvSpPr>
              <a:spLocks/>
            </p:cNvSpPr>
            <p:nvPr/>
          </p:nvSpPr>
          <p:spPr bwMode="auto">
            <a:xfrm>
              <a:off x="2008188" y="690563"/>
              <a:ext cx="258763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1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0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1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4"/>
                    <a:pt x="13" y="74"/>
                    <a:pt x="12" y="74"/>
                  </a:cubicBezTo>
                  <a:cubicBezTo>
                    <a:pt x="10" y="74"/>
                    <a:pt x="8" y="74"/>
                    <a:pt x="7" y="72"/>
                  </a:cubicBezTo>
                  <a:cubicBezTo>
                    <a:pt x="5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6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9" y="1"/>
                    <a:pt x="51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1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8"/>
                    <a:pt x="59" y="81"/>
                    <a:pt x="57" y="82"/>
                  </a:cubicBezTo>
                  <a:cubicBezTo>
                    <a:pt x="56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star outline"/>
            <p:cNvSpPr>
              <a:spLocks noEditPoints="1"/>
            </p:cNvSpPr>
            <p:nvPr/>
          </p:nvSpPr>
          <p:spPr bwMode="auto">
            <a:xfrm>
              <a:off x="1985963" y="671513"/>
              <a:ext cx="300038" cy="301625"/>
            </a:xfrm>
            <a:custGeom>
              <a:avLst/>
              <a:gdLst>
                <a:gd name="T0" fmla="*/ 53 w 95"/>
                <a:gd name="T1" fmla="*/ 12 h 95"/>
                <a:gd name="T2" fmla="*/ 53 w 95"/>
                <a:gd name="T3" fmla="*/ 12 h 95"/>
                <a:gd name="T4" fmla="*/ 53 w 95"/>
                <a:gd name="T5" fmla="*/ 13 h 95"/>
                <a:gd name="T6" fmla="*/ 60 w 95"/>
                <a:gd name="T7" fmla="*/ 36 h 95"/>
                <a:gd name="T8" fmla="*/ 82 w 95"/>
                <a:gd name="T9" fmla="*/ 44 h 95"/>
                <a:gd name="T10" fmla="*/ 83 w 95"/>
                <a:gd name="T11" fmla="*/ 44 h 95"/>
                <a:gd name="T12" fmla="*/ 82 w 95"/>
                <a:gd name="T13" fmla="*/ 45 h 95"/>
                <a:gd name="T14" fmla="*/ 62 w 95"/>
                <a:gd name="T15" fmla="*/ 58 h 95"/>
                <a:gd name="T16" fmla="*/ 62 w 95"/>
                <a:gd name="T17" fmla="*/ 82 h 95"/>
                <a:gd name="T18" fmla="*/ 61 w 95"/>
                <a:gd name="T19" fmla="*/ 82 h 95"/>
                <a:gd name="T20" fmla="*/ 61 w 95"/>
                <a:gd name="T21" fmla="*/ 83 h 95"/>
                <a:gd name="T22" fmla="*/ 61 w 95"/>
                <a:gd name="T23" fmla="*/ 82 h 95"/>
                <a:gd name="T24" fmla="*/ 42 w 95"/>
                <a:gd name="T25" fmla="*/ 67 h 95"/>
                <a:gd name="T26" fmla="*/ 19 w 95"/>
                <a:gd name="T27" fmla="*/ 74 h 95"/>
                <a:gd name="T28" fmla="*/ 19 w 95"/>
                <a:gd name="T29" fmla="*/ 74 h 95"/>
                <a:gd name="T30" fmla="*/ 18 w 95"/>
                <a:gd name="T31" fmla="*/ 74 h 95"/>
                <a:gd name="T32" fmla="*/ 18 w 95"/>
                <a:gd name="T33" fmla="*/ 73 h 95"/>
                <a:gd name="T34" fmla="*/ 27 w 95"/>
                <a:gd name="T35" fmla="*/ 51 h 95"/>
                <a:gd name="T36" fmla="*/ 13 w 95"/>
                <a:gd name="T37" fmla="*/ 32 h 95"/>
                <a:gd name="T38" fmla="*/ 13 w 95"/>
                <a:gd name="T39" fmla="*/ 31 h 95"/>
                <a:gd name="T40" fmla="*/ 13 w 95"/>
                <a:gd name="T41" fmla="*/ 30 h 95"/>
                <a:gd name="T42" fmla="*/ 14 w 95"/>
                <a:gd name="T43" fmla="*/ 30 h 95"/>
                <a:gd name="T44" fmla="*/ 14 w 95"/>
                <a:gd name="T45" fmla="*/ 30 h 95"/>
                <a:gd name="T46" fmla="*/ 38 w 95"/>
                <a:gd name="T47" fmla="*/ 31 h 95"/>
                <a:gd name="T48" fmla="*/ 52 w 95"/>
                <a:gd name="T49" fmla="*/ 12 h 95"/>
                <a:gd name="T50" fmla="*/ 53 w 95"/>
                <a:gd name="T51" fmla="*/ 12 h 95"/>
                <a:gd name="T52" fmla="*/ 53 w 95"/>
                <a:gd name="T53" fmla="*/ 0 h 95"/>
                <a:gd name="T54" fmla="*/ 42 w 95"/>
                <a:gd name="T55" fmla="*/ 5 h 95"/>
                <a:gd name="T56" fmla="*/ 32 w 95"/>
                <a:gd name="T57" fmla="*/ 19 h 95"/>
                <a:gd name="T58" fmla="*/ 14 w 95"/>
                <a:gd name="T59" fmla="*/ 18 h 95"/>
                <a:gd name="T60" fmla="*/ 14 w 95"/>
                <a:gd name="T61" fmla="*/ 18 h 95"/>
                <a:gd name="T62" fmla="*/ 8 w 95"/>
                <a:gd name="T63" fmla="*/ 20 h 95"/>
                <a:gd name="T64" fmla="*/ 3 w 95"/>
                <a:gd name="T65" fmla="*/ 25 h 95"/>
                <a:gd name="T66" fmla="*/ 3 w 95"/>
                <a:gd name="T67" fmla="*/ 38 h 95"/>
                <a:gd name="T68" fmla="*/ 13 w 95"/>
                <a:gd name="T69" fmla="*/ 53 h 95"/>
                <a:gd name="T70" fmla="*/ 7 w 95"/>
                <a:gd name="T71" fmla="*/ 69 h 95"/>
                <a:gd name="T72" fmla="*/ 10 w 95"/>
                <a:gd name="T73" fmla="*/ 82 h 95"/>
                <a:gd name="T74" fmla="*/ 19 w 95"/>
                <a:gd name="T75" fmla="*/ 86 h 95"/>
                <a:gd name="T76" fmla="*/ 23 w 95"/>
                <a:gd name="T77" fmla="*/ 86 h 95"/>
                <a:gd name="T78" fmla="*/ 40 w 95"/>
                <a:gd name="T79" fmla="*/ 81 h 95"/>
                <a:gd name="T80" fmla="*/ 53 w 95"/>
                <a:gd name="T81" fmla="*/ 92 h 95"/>
                <a:gd name="T82" fmla="*/ 61 w 95"/>
                <a:gd name="T83" fmla="*/ 95 h 95"/>
                <a:gd name="T84" fmla="*/ 66 w 95"/>
                <a:gd name="T85" fmla="*/ 93 h 95"/>
                <a:gd name="T86" fmla="*/ 74 w 95"/>
                <a:gd name="T87" fmla="*/ 82 h 95"/>
                <a:gd name="T88" fmla="*/ 74 w 95"/>
                <a:gd name="T89" fmla="*/ 65 h 95"/>
                <a:gd name="T90" fmla="*/ 89 w 95"/>
                <a:gd name="T91" fmla="*/ 55 h 95"/>
                <a:gd name="T92" fmla="*/ 95 w 95"/>
                <a:gd name="T93" fmla="*/ 43 h 95"/>
                <a:gd name="T94" fmla="*/ 86 w 95"/>
                <a:gd name="T95" fmla="*/ 32 h 95"/>
                <a:gd name="T96" fmla="*/ 70 w 95"/>
                <a:gd name="T97" fmla="*/ 26 h 95"/>
                <a:gd name="T98" fmla="*/ 65 w 95"/>
                <a:gd name="T99" fmla="*/ 10 h 95"/>
                <a:gd name="T100" fmla="*/ 55 w 95"/>
                <a:gd name="T101" fmla="*/ 0 h 95"/>
                <a:gd name="T102" fmla="*/ 53 w 95"/>
                <a:gd name="T103" fmla="*/ 0 h 95"/>
                <a:gd name="T104" fmla="*/ 53 w 95"/>
                <a:gd name="T105" fmla="*/ 0 h 95"/>
                <a:gd name="T106" fmla="*/ 53 w 95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95"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3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3" y="44"/>
                    <a:pt x="83" y="44"/>
                  </a:cubicBezTo>
                  <a:cubicBezTo>
                    <a:pt x="83" y="44"/>
                    <a:pt x="83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1" y="8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1" y="82"/>
                    <a:pt x="61" y="82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3" y="12"/>
                  </a:cubicBezTo>
                  <a:moveTo>
                    <a:pt x="53" y="0"/>
                  </a:moveTo>
                  <a:cubicBezTo>
                    <a:pt x="49" y="0"/>
                    <a:pt x="45" y="2"/>
                    <a:pt x="42" y="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0" y="19"/>
                    <a:pt x="8" y="20"/>
                  </a:cubicBezTo>
                  <a:cubicBezTo>
                    <a:pt x="6" y="21"/>
                    <a:pt x="4" y="23"/>
                    <a:pt x="3" y="25"/>
                  </a:cubicBezTo>
                  <a:cubicBezTo>
                    <a:pt x="0" y="29"/>
                    <a:pt x="1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5" y="74"/>
                    <a:pt x="6" y="79"/>
                    <a:pt x="10" y="82"/>
                  </a:cubicBezTo>
                  <a:cubicBezTo>
                    <a:pt x="12" y="85"/>
                    <a:pt x="16" y="86"/>
                    <a:pt x="19" y="86"/>
                  </a:cubicBezTo>
                  <a:cubicBezTo>
                    <a:pt x="20" y="86"/>
                    <a:pt x="22" y="86"/>
                    <a:pt x="23" y="86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1" y="95"/>
                  </a:cubicBezTo>
                  <a:cubicBezTo>
                    <a:pt x="63" y="95"/>
                    <a:pt x="65" y="94"/>
                    <a:pt x="66" y="93"/>
                  </a:cubicBezTo>
                  <a:cubicBezTo>
                    <a:pt x="71" y="91"/>
                    <a:pt x="74" y="87"/>
                    <a:pt x="74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3" y="52"/>
                    <a:pt x="95" y="47"/>
                    <a:pt x="95" y="43"/>
                  </a:cubicBezTo>
                  <a:cubicBezTo>
                    <a:pt x="94" y="38"/>
                    <a:pt x="91" y="34"/>
                    <a:pt x="86" y="32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5"/>
                    <a:pt x="60" y="1"/>
                    <a:pt x="55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purple star"/>
          <p:cNvGrpSpPr/>
          <p:nvPr/>
        </p:nvGrpSpPr>
        <p:grpSpPr>
          <a:xfrm>
            <a:off x="8101013" y="5856288"/>
            <a:ext cx="966788" cy="930275"/>
            <a:chOff x="8101013" y="5856288"/>
            <a:chExt cx="966788" cy="930275"/>
          </a:xfrm>
        </p:grpSpPr>
        <p:sp>
          <p:nvSpPr>
            <p:cNvPr id="230" name="purple star"/>
            <p:cNvSpPr>
              <a:spLocks/>
            </p:cNvSpPr>
            <p:nvPr/>
          </p:nvSpPr>
          <p:spPr bwMode="auto">
            <a:xfrm>
              <a:off x="8123238" y="5875338"/>
              <a:ext cx="922338" cy="892175"/>
            </a:xfrm>
            <a:custGeom>
              <a:avLst/>
              <a:gdLst>
                <a:gd name="T0" fmla="*/ 70 w 292"/>
                <a:gd name="T1" fmla="*/ 282 h 282"/>
                <a:gd name="T2" fmla="*/ 65 w 292"/>
                <a:gd name="T3" fmla="*/ 281 h 282"/>
                <a:gd name="T4" fmla="*/ 61 w 292"/>
                <a:gd name="T5" fmla="*/ 272 h 282"/>
                <a:gd name="T6" fmla="*/ 72 w 292"/>
                <a:gd name="T7" fmla="*/ 182 h 282"/>
                <a:gd name="T8" fmla="*/ 3 w 292"/>
                <a:gd name="T9" fmla="*/ 122 h 282"/>
                <a:gd name="T10" fmla="*/ 0 w 292"/>
                <a:gd name="T11" fmla="*/ 113 h 282"/>
                <a:gd name="T12" fmla="*/ 7 w 292"/>
                <a:gd name="T13" fmla="*/ 107 h 282"/>
                <a:gd name="T14" fmla="*/ 96 w 292"/>
                <a:gd name="T15" fmla="*/ 89 h 282"/>
                <a:gd name="T16" fmla="*/ 132 w 292"/>
                <a:gd name="T17" fmla="*/ 5 h 282"/>
                <a:gd name="T18" fmla="*/ 140 w 292"/>
                <a:gd name="T19" fmla="*/ 0 h 282"/>
                <a:gd name="T20" fmla="*/ 140 w 292"/>
                <a:gd name="T21" fmla="*/ 0 h 282"/>
                <a:gd name="T22" fmla="*/ 145 w 292"/>
                <a:gd name="T23" fmla="*/ 1 h 282"/>
                <a:gd name="T24" fmla="*/ 148 w 292"/>
                <a:gd name="T25" fmla="*/ 4 h 282"/>
                <a:gd name="T26" fmla="*/ 193 w 292"/>
                <a:gd name="T27" fmla="*/ 83 h 282"/>
                <a:gd name="T28" fmla="*/ 283 w 292"/>
                <a:gd name="T29" fmla="*/ 91 h 282"/>
                <a:gd name="T30" fmla="*/ 291 w 292"/>
                <a:gd name="T31" fmla="*/ 97 h 282"/>
                <a:gd name="T32" fmla="*/ 289 w 292"/>
                <a:gd name="T33" fmla="*/ 106 h 282"/>
                <a:gd name="T34" fmla="*/ 228 w 292"/>
                <a:gd name="T35" fmla="*/ 173 h 282"/>
                <a:gd name="T36" fmla="*/ 248 w 292"/>
                <a:gd name="T37" fmla="*/ 262 h 282"/>
                <a:gd name="T38" fmla="*/ 245 w 292"/>
                <a:gd name="T39" fmla="*/ 271 h 282"/>
                <a:gd name="T40" fmla="*/ 239 w 292"/>
                <a:gd name="T41" fmla="*/ 273 h 282"/>
                <a:gd name="T42" fmla="*/ 235 w 292"/>
                <a:gd name="T43" fmla="*/ 272 h 282"/>
                <a:gd name="T44" fmla="*/ 153 w 292"/>
                <a:gd name="T45" fmla="*/ 234 h 282"/>
                <a:gd name="T46" fmla="*/ 75 w 292"/>
                <a:gd name="T47" fmla="*/ 281 h 282"/>
                <a:gd name="T48" fmla="*/ 70 w 292"/>
                <a:gd name="T4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282">
                  <a:moveTo>
                    <a:pt x="70" y="282"/>
                  </a:moveTo>
                  <a:cubicBezTo>
                    <a:pt x="68" y="282"/>
                    <a:pt x="67" y="282"/>
                    <a:pt x="65" y="281"/>
                  </a:cubicBezTo>
                  <a:cubicBezTo>
                    <a:pt x="62" y="279"/>
                    <a:pt x="61" y="276"/>
                    <a:pt x="61" y="27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1" y="120"/>
                    <a:pt x="0" y="116"/>
                    <a:pt x="0" y="113"/>
                  </a:cubicBezTo>
                  <a:cubicBezTo>
                    <a:pt x="1" y="110"/>
                    <a:pt x="4" y="107"/>
                    <a:pt x="7" y="107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4" y="2"/>
                    <a:pt x="137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0"/>
                    <a:pt x="144" y="0"/>
                    <a:pt x="145" y="1"/>
                  </a:cubicBezTo>
                  <a:cubicBezTo>
                    <a:pt x="147" y="2"/>
                    <a:pt x="148" y="3"/>
                    <a:pt x="148" y="4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87" y="92"/>
                    <a:pt x="290" y="94"/>
                    <a:pt x="291" y="97"/>
                  </a:cubicBezTo>
                  <a:cubicBezTo>
                    <a:pt x="292" y="100"/>
                    <a:pt x="292" y="104"/>
                    <a:pt x="289" y="106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48" y="262"/>
                    <a:pt x="248" y="262"/>
                    <a:pt x="248" y="262"/>
                  </a:cubicBezTo>
                  <a:cubicBezTo>
                    <a:pt x="249" y="265"/>
                    <a:pt x="247" y="269"/>
                    <a:pt x="245" y="271"/>
                  </a:cubicBezTo>
                  <a:cubicBezTo>
                    <a:pt x="243" y="272"/>
                    <a:pt x="241" y="273"/>
                    <a:pt x="239" y="273"/>
                  </a:cubicBezTo>
                  <a:cubicBezTo>
                    <a:pt x="238" y="273"/>
                    <a:pt x="237" y="273"/>
                    <a:pt x="235" y="272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3" y="282"/>
                    <a:pt x="72" y="282"/>
                    <a:pt x="70" y="2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star outline"/>
            <p:cNvSpPr>
              <a:spLocks noEditPoints="1"/>
            </p:cNvSpPr>
            <p:nvPr/>
          </p:nvSpPr>
          <p:spPr bwMode="auto">
            <a:xfrm>
              <a:off x="8101013" y="5856288"/>
              <a:ext cx="966788" cy="930275"/>
            </a:xfrm>
            <a:custGeom>
              <a:avLst/>
              <a:gdLst>
                <a:gd name="T0" fmla="*/ 147 w 306"/>
                <a:gd name="T1" fmla="*/ 12 h 294"/>
                <a:gd name="T2" fmla="*/ 149 w 306"/>
                <a:gd name="T3" fmla="*/ 12 h 294"/>
                <a:gd name="T4" fmla="*/ 150 w 306"/>
                <a:gd name="T5" fmla="*/ 13 h 294"/>
                <a:gd name="T6" fmla="*/ 196 w 306"/>
                <a:gd name="T7" fmla="*/ 95 h 294"/>
                <a:gd name="T8" fmla="*/ 290 w 306"/>
                <a:gd name="T9" fmla="*/ 103 h 294"/>
                <a:gd name="T10" fmla="*/ 292 w 306"/>
                <a:gd name="T11" fmla="*/ 105 h 294"/>
                <a:gd name="T12" fmla="*/ 292 w 306"/>
                <a:gd name="T13" fmla="*/ 108 h 294"/>
                <a:gd name="T14" fmla="*/ 228 w 306"/>
                <a:gd name="T15" fmla="*/ 178 h 294"/>
                <a:gd name="T16" fmla="*/ 249 w 306"/>
                <a:gd name="T17" fmla="*/ 269 h 294"/>
                <a:gd name="T18" fmla="*/ 248 w 306"/>
                <a:gd name="T19" fmla="*/ 272 h 294"/>
                <a:gd name="T20" fmla="*/ 246 w 306"/>
                <a:gd name="T21" fmla="*/ 273 h 294"/>
                <a:gd name="T22" fmla="*/ 245 w 306"/>
                <a:gd name="T23" fmla="*/ 273 h 294"/>
                <a:gd name="T24" fmla="*/ 159 w 306"/>
                <a:gd name="T25" fmla="*/ 233 h 294"/>
                <a:gd name="T26" fmla="*/ 79 w 306"/>
                <a:gd name="T27" fmla="*/ 282 h 294"/>
                <a:gd name="T28" fmla="*/ 77 w 306"/>
                <a:gd name="T29" fmla="*/ 282 h 294"/>
                <a:gd name="T30" fmla="*/ 76 w 306"/>
                <a:gd name="T31" fmla="*/ 282 h 294"/>
                <a:gd name="T32" fmla="*/ 74 w 306"/>
                <a:gd name="T33" fmla="*/ 279 h 294"/>
                <a:gd name="T34" fmla="*/ 85 w 306"/>
                <a:gd name="T35" fmla="*/ 185 h 294"/>
                <a:gd name="T36" fmla="*/ 14 w 306"/>
                <a:gd name="T37" fmla="*/ 124 h 294"/>
                <a:gd name="T38" fmla="*/ 13 w 306"/>
                <a:gd name="T39" fmla="*/ 121 h 294"/>
                <a:gd name="T40" fmla="*/ 16 w 306"/>
                <a:gd name="T41" fmla="*/ 118 h 294"/>
                <a:gd name="T42" fmla="*/ 108 w 306"/>
                <a:gd name="T43" fmla="*/ 100 h 294"/>
                <a:gd name="T44" fmla="*/ 145 w 306"/>
                <a:gd name="T45" fmla="*/ 13 h 294"/>
                <a:gd name="T46" fmla="*/ 147 w 306"/>
                <a:gd name="T47" fmla="*/ 12 h 294"/>
                <a:gd name="T48" fmla="*/ 147 w 306"/>
                <a:gd name="T49" fmla="*/ 12 h 294"/>
                <a:gd name="T50" fmla="*/ 147 w 306"/>
                <a:gd name="T51" fmla="*/ 0 h 294"/>
                <a:gd name="T52" fmla="*/ 147 w 306"/>
                <a:gd name="T53" fmla="*/ 0 h 294"/>
                <a:gd name="T54" fmla="*/ 134 w 306"/>
                <a:gd name="T55" fmla="*/ 9 h 294"/>
                <a:gd name="T56" fmla="*/ 99 w 306"/>
                <a:gd name="T57" fmla="*/ 89 h 294"/>
                <a:gd name="T58" fmla="*/ 13 w 306"/>
                <a:gd name="T59" fmla="*/ 107 h 294"/>
                <a:gd name="T60" fmla="*/ 2 w 306"/>
                <a:gd name="T61" fmla="*/ 117 h 294"/>
                <a:gd name="T62" fmla="*/ 6 w 306"/>
                <a:gd name="T63" fmla="*/ 133 h 294"/>
                <a:gd name="T64" fmla="*/ 72 w 306"/>
                <a:gd name="T65" fmla="*/ 190 h 294"/>
                <a:gd name="T66" fmla="*/ 62 w 306"/>
                <a:gd name="T67" fmla="*/ 277 h 294"/>
                <a:gd name="T68" fmla="*/ 69 w 306"/>
                <a:gd name="T69" fmla="*/ 292 h 294"/>
                <a:gd name="T70" fmla="*/ 77 w 306"/>
                <a:gd name="T71" fmla="*/ 294 h 294"/>
                <a:gd name="T72" fmla="*/ 85 w 306"/>
                <a:gd name="T73" fmla="*/ 292 h 294"/>
                <a:gd name="T74" fmla="*/ 160 w 306"/>
                <a:gd name="T75" fmla="*/ 247 h 294"/>
                <a:gd name="T76" fmla="*/ 240 w 306"/>
                <a:gd name="T77" fmla="*/ 284 h 294"/>
                <a:gd name="T78" fmla="*/ 246 w 306"/>
                <a:gd name="T79" fmla="*/ 285 h 294"/>
                <a:gd name="T80" fmla="*/ 256 w 306"/>
                <a:gd name="T81" fmla="*/ 282 h 294"/>
                <a:gd name="T82" fmla="*/ 261 w 306"/>
                <a:gd name="T83" fmla="*/ 267 h 294"/>
                <a:gd name="T84" fmla="*/ 241 w 306"/>
                <a:gd name="T85" fmla="*/ 181 h 294"/>
                <a:gd name="T86" fmla="*/ 301 w 306"/>
                <a:gd name="T87" fmla="*/ 116 h 294"/>
                <a:gd name="T88" fmla="*/ 304 w 306"/>
                <a:gd name="T89" fmla="*/ 101 h 294"/>
                <a:gd name="T90" fmla="*/ 291 w 306"/>
                <a:gd name="T91" fmla="*/ 91 h 294"/>
                <a:gd name="T92" fmla="*/ 204 w 306"/>
                <a:gd name="T93" fmla="*/ 84 h 294"/>
                <a:gd name="T94" fmla="*/ 160 w 306"/>
                <a:gd name="T95" fmla="*/ 7 h 294"/>
                <a:gd name="T96" fmla="*/ 156 w 306"/>
                <a:gd name="T97" fmla="*/ 2 h 294"/>
                <a:gd name="T98" fmla="*/ 147 w 306"/>
                <a:gd name="T9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6" h="294">
                  <a:moveTo>
                    <a:pt x="147" y="12"/>
                  </a:moveTo>
                  <a:cubicBezTo>
                    <a:pt x="148" y="12"/>
                    <a:pt x="149" y="12"/>
                    <a:pt x="149" y="12"/>
                  </a:cubicBezTo>
                  <a:cubicBezTo>
                    <a:pt x="149" y="12"/>
                    <a:pt x="150" y="13"/>
                    <a:pt x="150" y="13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290" y="103"/>
                    <a:pt x="290" y="103"/>
                    <a:pt x="290" y="103"/>
                  </a:cubicBezTo>
                  <a:cubicBezTo>
                    <a:pt x="291" y="103"/>
                    <a:pt x="292" y="104"/>
                    <a:pt x="292" y="105"/>
                  </a:cubicBezTo>
                  <a:cubicBezTo>
                    <a:pt x="293" y="106"/>
                    <a:pt x="293" y="108"/>
                    <a:pt x="292" y="108"/>
                  </a:cubicBezTo>
                  <a:cubicBezTo>
                    <a:pt x="228" y="178"/>
                    <a:pt x="228" y="178"/>
                    <a:pt x="228" y="178"/>
                  </a:cubicBezTo>
                  <a:cubicBezTo>
                    <a:pt x="249" y="269"/>
                    <a:pt x="249" y="269"/>
                    <a:pt x="249" y="269"/>
                  </a:cubicBezTo>
                  <a:cubicBezTo>
                    <a:pt x="249" y="270"/>
                    <a:pt x="249" y="272"/>
                    <a:pt x="248" y="272"/>
                  </a:cubicBezTo>
                  <a:cubicBezTo>
                    <a:pt x="248" y="273"/>
                    <a:pt x="247" y="273"/>
                    <a:pt x="246" y="273"/>
                  </a:cubicBezTo>
                  <a:cubicBezTo>
                    <a:pt x="246" y="273"/>
                    <a:pt x="245" y="273"/>
                    <a:pt x="245" y="273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79" y="282"/>
                    <a:pt x="79" y="282"/>
                    <a:pt x="79" y="282"/>
                  </a:cubicBezTo>
                  <a:cubicBezTo>
                    <a:pt x="78" y="282"/>
                    <a:pt x="78" y="282"/>
                    <a:pt x="77" y="282"/>
                  </a:cubicBezTo>
                  <a:cubicBezTo>
                    <a:pt x="77" y="282"/>
                    <a:pt x="76" y="282"/>
                    <a:pt x="76" y="282"/>
                  </a:cubicBezTo>
                  <a:cubicBezTo>
                    <a:pt x="75" y="281"/>
                    <a:pt x="74" y="280"/>
                    <a:pt x="74" y="279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3"/>
                    <a:pt x="13" y="122"/>
                    <a:pt x="13" y="121"/>
                  </a:cubicBezTo>
                  <a:cubicBezTo>
                    <a:pt x="14" y="119"/>
                    <a:pt x="14" y="119"/>
                    <a:pt x="16" y="118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2"/>
                    <a:pt x="146" y="12"/>
                    <a:pt x="147" y="12"/>
                  </a:cubicBezTo>
                  <a:cubicBezTo>
                    <a:pt x="147" y="12"/>
                    <a:pt x="147" y="12"/>
                    <a:pt x="147" y="12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136" y="3"/>
                    <a:pt x="134" y="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8" y="108"/>
                    <a:pt x="3" y="112"/>
                    <a:pt x="2" y="117"/>
                  </a:cubicBezTo>
                  <a:cubicBezTo>
                    <a:pt x="0" y="123"/>
                    <a:pt x="2" y="129"/>
                    <a:pt x="6" y="133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62" y="277"/>
                    <a:pt x="62" y="277"/>
                    <a:pt x="62" y="277"/>
                  </a:cubicBezTo>
                  <a:cubicBezTo>
                    <a:pt x="62" y="283"/>
                    <a:pt x="64" y="289"/>
                    <a:pt x="69" y="292"/>
                  </a:cubicBezTo>
                  <a:cubicBezTo>
                    <a:pt x="72" y="293"/>
                    <a:pt x="74" y="294"/>
                    <a:pt x="77" y="294"/>
                  </a:cubicBezTo>
                  <a:cubicBezTo>
                    <a:pt x="80" y="294"/>
                    <a:pt x="83" y="293"/>
                    <a:pt x="85" y="292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240" y="284"/>
                    <a:pt x="240" y="284"/>
                    <a:pt x="240" y="284"/>
                  </a:cubicBezTo>
                  <a:cubicBezTo>
                    <a:pt x="242" y="284"/>
                    <a:pt x="244" y="285"/>
                    <a:pt x="246" y="285"/>
                  </a:cubicBezTo>
                  <a:cubicBezTo>
                    <a:pt x="250" y="285"/>
                    <a:pt x="253" y="284"/>
                    <a:pt x="256" y="282"/>
                  </a:cubicBezTo>
                  <a:cubicBezTo>
                    <a:pt x="260" y="278"/>
                    <a:pt x="262" y="272"/>
                    <a:pt x="261" y="267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5" y="112"/>
                    <a:pt x="306" y="106"/>
                    <a:pt x="304" y="101"/>
                  </a:cubicBezTo>
                  <a:cubicBezTo>
                    <a:pt x="301" y="96"/>
                    <a:pt x="297" y="92"/>
                    <a:pt x="291" y="91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59" y="5"/>
                    <a:pt x="158" y="3"/>
                    <a:pt x="156" y="2"/>
                  </a:cubicBezTo>
                  <a:cubicBezTo>
                    <a:pt x="153" y="0"/>
                    <a:pt x="150" y="0"/>
                    <a:pt x="14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purple star"/>
          <p:cNvGrpSpPr/>
          <p:nvPr/>
        </p:nvGrpSpPr>
        <p:grpSpPr>
          <a:xfrm>
            <a:off x="6105675" y="6086949"/>
            <a:ext cx="628650" cy="612775"/>
            <a:chOff x="4606925" y="6199188"/>
            <a:chExt cx="628650" cy="612775"/>
          </a:xfrm>
        </p:grpSpPr>
        <p:sp>
          <p:nvSpPr>
            <p:cNvPr id="238" name="purple star"/>
            <p:cNvSpPr>
              <a:spLocks/>
            </p:cNvSpPr>
            <p:nvPr/>
          </p:nvSpPr>
          <p:spPr bwMode="auto">
            <a:xfrm>
              <a:off x="4625975" y="6218238"/>
              <a:ext cx="590550" cy="574675"/>
            </a:xfrm>
            <a:custGeom>
              <a:avLst/>
              <a:gdLst>
                <a:gd name="T0" fmla="*/ 89 w 187"/>
                <a:gd name="T1" fmla="*/ 182 h 182"/>
                <a:gd name="T2" fmla="*/ 82 w 187"/>
                <a:gd name="T3" fmla="*/ 177 h 182"/>
                <a:gd name="T4" fmla="*/ 61 w 187"/>
                <a:gd name="T5" fmla="*/ 126 h 182"/>
                <a:gd name="T6" fmla="*/ 7 w 187"/>
                <a:gd name="T7" fmla="*/ 114 h 182"/>
                <a:gd name="T8" fmla="*/ 1 w 187"/>
                <a:gd name="T9" fmla="*/ 108 h 182"/>
                <a:gd name="T10" fmla="*/ 3 w 187"/>
                <a:gd name="T11" fmla="*/ 100 h 182"/>
                <a:gd name="T12" fmla="*/ 46 w 187"/>
                <a:gd name="T13" fmla="*/ 64 h 182"/>
                <a:gd name="T14" fmla="*/ 40 w 187"/>
                <a:gd name="T15" fmla="*/ 9 h 182"/>
                <a:gd name="T16" fmla="*/ 44 w 187"/>
                <a:gd name="T17" fmla="*/ 2 h 182"/>
                <a:gd name="T18" fmla="*/ 48 w 187"/>
                <a:gd name="T19" fmla="*/ 0 h 182"/>
                <a:gd name="T20" fmla="*/ 52 w 187"/>
                <a:gd name="T21" fmla="*/ 2 h 182"/>
                <a:gd name="T22" fmla="*/ 99 w 187"/>
                <a:gd name="T23" fmla="*/ 31 h 182"/>
                <a:gd name="T24" fmla="*/ 150 w 187"/>
                <a:gd name="T25" fmla="*/ 9 h 182"/>
                <a:gd name="T26" fmla="*/ 154 w 187"/>
                <a:gd name="T27" fmla="*/ 8 h 182"/>
                <a:gd name="T28" fmla="*/ 159 w 187"/>
                <a:gd name="T29" fmla="*/ 10 h 182"/>
                <a:gd name="T30" fmla="*/ 161 w 187"/>
                <a:gd name="T31" fmla="*/ 18 h 182"/>
                <a:gd name="T32" fmla="*/ 148 w 187"/>
                <a:gd name="T33" fmla="*/ 72 h 182"/>
                <a:gd name="T34" fmla="*/ 185 w 187"/>
                <a:gd name="T35" fmla="*/ 113 h 182"/>
                <a:gd name="T36" fmla="*/ 187 w 187"/>
                <a:gd name="T37" fmla="*/ 117 h 182"/>
                <a:gd name="T38" fmla="*/ 186 w 187"/>
                <a:gd name="T39" fmla="*/ 121 h 182"/>
                <a:gd name="T40" fmla="*/ 180 w 187"/>
                <a:gd name="T41" fmla="*/ 126 h 182"/>
                <a:gd name="T42" fmla="*/ 124 w 187"/>
                <a:gd name="T43" fmla="*/ 130 h 182"/>
                <a:gd name="T44" fmla="*/ 96 w 187"/>
                <a:gd name="T45" fmla="*/ 178 h 182"/>
                <a:gd name="T46" fmla="*/ 89 w 187"/>
                <a:gd name="T47" fmla="*/ 182 h 182"/>
                <a:gd name="T48" fmla="*/ 8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89" y="182"/>
                  </a:moveTo>
                  <a:cubicBezTo>
                    <a:pt x="86" y="182"/>
                    <a:pt x="83" y="180"/>
                    <a:pt x="82" y="17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4" y="113"/>
                    <a:pt x="1" y="111"/>
                    <a:pt x="1" y="108"/>
                  </a:cubicBezTo>
                  <a:cubicBezTo>
                    <a:pt x="0" y="105"/>
                    <a:pt x="1" y="102"/>
                    <a:pt x="3" y="10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6"/>
                    <a:pt x="41" y="3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0" y="0"/>
                    <a:pt x="51" y="1"/>
                    <a:pt x="52" y="2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1" y="8"/>
                    <a:pt x="153" y="8"/>
                    <a:pt x="154" y="8"/>
                  </a:cubicBezTo>
                  <a:cubicBezTo>
                    <a:pt x="155" y="8"/>
                    <a:pt x="157" y="9"/>
                    <a:pt x="159" y="10"/>
                  </a:cubicBezTo>
                  <a:cubicBezTo>
                    <a:pt x="161" y="12"/>
                    <a:pt x="162" y="15"/>
                    <a:pt x="161" y="18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6" y="114"/>
                    <a:pt x="186" y="115"/>
                    <a:pt x="187" y="117"/>
                  </a:cubicBezTo>
                  <a:cubicBezTo>
                    <a:pt x="187" y="118"/>
                    <a:pt x="187" y="120"/>
                    <a:pt x="186" y="121"/>
                  </a:cubicBezTo>
                  <a:cubicBezTo>
                    <a:pt x="185" y="124"/>
                    <a:pt x="183" y="126"/>
                    <a:pt x="180" y="126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5" y="181"/>
                    <a:pt x="92" y="182"/>
                    <a:pt x="89" y="182"/>
                  </a:cubicBezTo>
                  <a:cubicBezTo>
                    <a:pt x="89" y="182"/>
                    <a:pt x="89" y="182"/>
                    <a:pt x="8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star outline"/>
            <p:cNvSpPr>
              <a:spLocks noEditPoints="1"/>
            </p:cNvSpPr>
            <p:nvPr/>
          </p:nvSpPr>
          <p:spPr bwMode="auto">
            <a:xfrm>
              <a:off x="4606925" y="6199188"/>
              <a:ext cx="628650" cy="612775"/>
            </a:xfrm>
            <a:custGeom>
              <a:avLst/>
              <a:gdLst>
                <a:gd name="T0" fmla="*/ 54 w 199"/>
                <a:gd name="T1" fmla="*/ 12 h 194"/>
                <a:gd name="T2" fmla="*/ 55 w 199"/>
                <a:gd name="T3" fmla="*/ 13 h 194"/>
                <a:gd name="T4" fmla="*/ 105 w 199"/>
                <a:gd name="T5" fmla="*/ 44 h 194"/>
                <a:gd name="T6" fmla="*/ 159 w 199"/>
                <a:gd name="T7" fmla="*/ 20 h 194"/>
                <a:gd name="T8" fmla="*/ 160 w 199"/>
                <a:gd name="T9" fmla="*/ 20 h 194"/>
                <a:gd name="T10" fmla="*/ 161 w 199"/>
                <a:gd name="T11" fmla="*/ 20 h 194"/>
                <a:gd name="T12" fmla="*/ 161 w 199"/>
                <a:gd name="T13" fmla="*/ 22 h 194"/>
                <a:gd name="T14" fmla="*/ 147 w 199"/>
                <a:gd name="T15" fmla="*/ 79 h 194"/>
                <a:gd name="T16" fmla="*/ 186 w 199"/>
                <a:gd name="T17" fmla="*/ 123 h 194"/>
                <a:gd name="T18" fmla="*/ 187 w 199"/>
                <a:gd name="T19" fmla="*/ 124 h 194"/>
                <a:gd name="T20" fmla="*/ 187 w 199"/>
                <a:gd name="T21" fmla="*/ 125 h 194"/>
                <a:gd name="T22" fmla="*/ 185 w 199"/>
                <a:gd name="T23" fmla="*/ 126 h 194"/>
                <a:gd name="T24" fmla="*/ 127 w 199"/>
                <a:gd name="T25" fmla="*/ 131 h 194"/>
                <a:gd name="T26" fmla="*/ 97 w 199"/>
                <a:gd name="T27" fmla="*/ 181 h 194"/>
                <a:gd name="T28" fmla="*/ 95 w 199"/>
                <a:gd name="T29" fmla="*/ 182 h 194"/>
                <a:gd name="T30" fmla="*/ 95 w 199"/>
                <a:gd name="T31" fmla="*/ 182 h 194"/>
                <a:gd name="T32" fmla="*/ 94 w 199"/>
                <a:gd name="T33" fmla="*/ 181 h 194"/>
                <a:gd name="T34" fmla="*/ 71 w 199"/>
                <a:gd name="T35" fmla="*/ 127 h 194"/>
                <a:gd name="T36" fmla="*/ 14 w 199"/>
                <a:gd name="T37" fmla="*/ 114 h 194"/>
                <a:gd name="T38" fmla="*/ 12 w 199"/>
                <a:gd name="T39" fmla="*/ 113 h 194"/>
                <a:gd name="T40" fmla="*/ 13 w 199"/>
                <a:gd name="T41" fmla="*/ 111 h 194"/>
                <a:gd name="T42" fmla="*/ 58 w 199"/>
                <a:gd name="T43" fmla="*/ 73 h 194"/>
                <a:gd name="T44" fmla="*/ 52 w 199"/>
                <a:gd name="T45" fmla="*/ 14 h 194"/>
                <a:gd name="T46" fmla="*/ 53 w 199"/>
                <a:gd name="T47" fmla="*/ 13 h 194"/>
                <a:gd name="T48" fmla="*/ 54 w 199"/>
                <a:gd name="T49" fmla="*/ 12 h 194"/>
                <a:gd name="T50" fmla="*/ 54 w 199"/>
                <a:gd name="T51" fmla="*/ 0 h 194"/>
                <a:gd name="T52" fmla="*/ 47 w 199"/>
                <a:gd name="T53" fmla="*/ 3 h 194"/>
                <a:gd name="T54" fmla="*/ 40 w 199"/>
                <a:gd name="T55" fmla="*/ 16 h 194"/>
                <a:gd name="T56" fmla="*/ 45 w 199"/>
                <a:gd name="T57" fmla="*/ 68 h 194"/>
                <a:gd name="T58" fmla="*/ 5 w 199"/>
                <a:gd name="T59" fmla="*/ 102 h 194"/>
                <a:gd name="T60" fmla="*/ 1 w 199"/>
                <a:gd name="T61" fmla="*/ 116 h 194"/>
                <a:gd name="T62" fmla="*/ 11 w 199"/>
                <a:gd name="T63" fmla="*/ 126 h 194"/>
                <a:gd name="T64" fmla="*/ 63 w 199"/>
                <a:gd name="T65" fmla="*/ 137 h 194"/>
                <a:gd name="T66" fmla="*/ 82 w 199"/>
                <a:gd name="T67" fmla="*/ 186 h 194"/>
                <a:gd name="T68" fmla="*/ 94 w 199"/>
                <a:gd name="T69" fmla="*/ 194 h 194"/>
                <a:gd name="T70" fmla="*/ 95 w 199"/>
                <a:gd name="T71" fmla="*/ 194 h 194"/>
                <a:gd name="T72" fmla="*/ 107 w 199"/>
                <a:gd name="T73" fmla="*/ 187 h 194"/>
                <a:gd name="T74" fmla="*/ 134 w 199"/>
                <a:gd name="T75" fmla="*/ 142 h 194"/>
                <a:gd name="T76" fmla="*/ 186 w 199"/>
                <a:gd name="T77" fmla="*/ 138 h 194"/>
                <a:gd name="T78" fmla="*/ 198 w 199"/>
                <a:gd name="T79" fmla="*/ 130 h 194"/>
                <a:gd name="T80" fmla="*/ 199 w 199"/>
                <a:gd name="T81" fmla="*/ 121 h 194"/>
                <a:gd name="T82" fmla="*/ 198 w 199"/>
                <a:gd name="T83" fmla="*/ 121 h 194"/>
                <a:gd name="T84" fmla="*/ 195 w 199"/>
                <a:gd name="T85" fmla="*/ 115 h 194"/>
                <a:gd name="T86" fmla="*/ 161 w 199"/>
                <a:gd name="T87" fmla="*/ 76 h 194"/>
                <a:gd name="T88" fmla="*/ 173 w 199"/>
                <a:gd name="T89" fmla="*/ 25 h 194"/>
                <a:gd name="T90" fmla="*/ 169 w 199"/>
                <a:gd name="T91" fmla="*/ 11 h 194"/>
                <a:gd name="T92" fmla="*/ 160 w 199"/>
                <a:gd name="T93" fmla="*/ 8 h 194"/>
                <a:gd name="T94" fmla="*/ 154 w 199"/>
                <a:gd name="T95" fmla="*/ 9 h 194"/>
                <a:gd name="T96" fmla="*/ 106 w 199"/>
                <a:gd name="T97" fmla="*/ 30 h 194"/>
                <a:gd name="T98" fmla="*/ 61 w 199"/>
                <a:gd name="T99" fmla="*/ 2 h 194"/>
                <a:gd name="T100" fmla="*/ 54 w 199"/>
                <a:gd name="T10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94">
                  <a:moveTo>
                    <a:pt x="54" y="12"/>
                  </a:moveTo>
                  <a:cubicBezTo>
                    <a:pt x="54" y="12"/>
                    <a:pt x="55" y="13"/>
                    <a:pt x="55" y="13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20"/>
                    <a:pt x="159" y="20"/>
                    <a:pt x="160" y="20"/>
                  </a:cubicBezTo>
                  <a:cubicBezTo>
                    <a:pt x="160" y="20"/>
                    <a:pt x="160" y="20"/>
                    <a:pt x="161" y="20"/>
                  </a:cubicBezTo>
                  <a:cubicBezTo>
                    <a:pt x="161" y="21"/>
                    <a:pt x="162" y="22"/>
                    <a:pt x="161" y="22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4"/>
                    <a:pt x="187" y="125"/>
                    <a:pt x="187" y="125"/>
                  </a:cubicBezTo>
                  <a:cubicBezTo>
                    <a:pt x="186" y="126"/>
                    <a:pt x="186" y="126"/>
                    <a:pt x="185" y="126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6" y="182"/>
                    <a:pt x="96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4" y="182"/>
                    <a:pt x="94" y="182"/>
                    <a:pt x="94" y="181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3" y="114"/>
                    <a:pt x="13" y="113"/>
                    <a:pt x="12" y="113"/>
                  </a:cubicBezTo>
                  <a:cubicBezTo>
                    <a:pt x="12" y="112"/>
                    <a:pt x="13" y="111"/>
                    <a:pt x="13" y="11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3"/>
                    <a:pt x="53" y="13"/>
                  </a:cubicBezTo>
                  <a:cubicBezTo>
                    <a:pt x="53" y="13"/>
                    <a:pt x="54" y="12"/>
                    <a:pt x="54" y="12"/>
                  </a:cubicBezTo>
                  <a:moveTo>
                    <a:pt x="54" y="0"/>
                  </a:moveTo>
                  <a:cubicBezTo>
                    <a:pt x="51" y="0"/>
                    <a:pt x="49" y="1"/>
                    <a:pt x="47" y="3"/>
                  </a:cubicBezTo>
                  <a:cubicBezTo>
                    <a:pt x="42" y="5"/>
                    <a:pt x="40" y="10"/>
                    <a:pt x="40" y="16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" y="105"/>
                    <a:pt x="0" y="111"/>
                    <a:pt x="1" y="116"/>
                  </a:cubicBezTo>
                  <a:cubicBezTo>
                    <a:pt x="2" y="121"/>
                    <a:pt x="6" y="125"/>
                    <a:pt x="11" y="126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91"/>
                    <a:pt x="89" y="194"/>
                    <a:pt x="94" y="194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100" y="194"/>
                    <a:pt x="105" y="192"/>
                    <a:pt x="107" y="187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1" y="138"/>
                    <a:pt x="196" y="135"/>
                    <a:pt x="198" y="130"/>
                  </a:cubicBezTo>
                  <a:cubicBezTo>
                    <a:pt x="199" y="127"/>
                    <a:pt x="199" y="124"/>
                    <a:pt x="199" y="121"/>
                  </a:cubicBezTo>
                  <a:cubicBezTo>
                    <a:pt x="199" y="121"/>
                    <a:pt x="198" y="121"/>
                    <a:pt x="198" y="121"/>
                  </a:cubicBezTo>
                  <a:cubicBezTo>
                    <a:pt x="198" y="119"/>
                    <a:pt x="197" y="117"/>
                    <a:pt x="195" y="11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4" y="20"/>
                    <a:pt x="173" y="15"/>
                    <a:pt x="169" y="11"/>
                  </a:cubicBezTo>
                  <a:cubicBezTo>
                    <a:pt x="166" y="9"/>
                    <a:pt x="163" y="8"/>
                    <a:pt x="160" y="8"/>
                  </a:cubicBezTo>
                  <a:cubicBezTo>
                    <a:pt x="158" y="8"/>
                    <a:pt x="156" y="8"/>
                    <a:pt x="154" y="9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yellow star"/>
          <p:cNvGrpSpPr/>
          <p:nvPr/>
        </p:nvGrpSpPr>
        <p:grpSpPr>
          <a:xfrm>
            <a:off x="7390569" y="6087501"/>
            <a:ext cx="430213" cy="420688"/>
            <a:chOff x="7850188" y="6378576"/>
            <a:chExt cx="430213" cy="420688"/>
          </a:xfrm>
        </p:grpSpPr>
        <p:sp>
          <p:nvSpPr>
            <p:cNvPr id="250" name="yellow star"/>
            <p:cNvSpPr>
              <a:spLocks/>
            </p:cNvSpPr>
            <p:nvPr/>
          </p:nvSpPr>
          <p:spPr bwMode="auto">
            <a:xfrm>
              <a:off x="7869238" y="6397626"/>
              <a:ext cx="388938" cy="382588"/>
            </a:xfrm>
            <a:custGeom>
              <a:avLst/>
              <a:gdLst>
                <a:gd name="T0" fmla="*/ 66 w 123"/>
                <a:gd name="T1" fmla="*/ 121 h 121"/>
                <a:gd name="T2" fmla="*/ 60 w 123"/>
                <a:gd name="T3" fmla="*/ 117 h 121"/>
                <a:gd name="T4" fmla="*/ 42 w 123"/>
                <a:gd name="T5" fmla="*/ 89 h 121"/>
                <a:gd name="T6" fmla="*/ 7 w 123"/>
                <a:gd name="T7" fmla="*/ 88 h 121"/>
                <a:gd name="T8" fmla="*/ 1 w 123"/>
                <a:gd name="T9" fmla="*/ 84 h 121"/>
                <a:gd name="T10" fmla="*/ 2 w 123"/>
                <a:gd name="T11" fmla="*/ 76 h 121"/>
                <a:gd name="T12" fmla="*/ 24 w 123"/>
                <a:gd name="T13" fmla="*/ 50 h 121"/>
                <a:gd name="T14" fmla="*/ 14 w 123"/>
                <a:gd name="T15" fmla="*/ 17 h 121"/>
                <a:gd name="T16" fmla="*/ 16 w 123"/>
                <a:gd name="T17" fmla="*/ 9 h 121"/>
                <a:gd name="T18" fmla="*/ 21 w 123"/>
                <a:gd name="T19" fmla="*/ 7 h 121"/>
                <a:gd name="T20" fmla="*/ 23 w 123"/>
                <a:gd name="T21" fmla="*/ 8 h 121"/>
                <a:gd name="T22" fmla="*/ 55 w 123"/>
                <a:gd name="T23" fmla="*/ 20 h 121"/>
                <a:gd name="T24" fmla="*/ 84 w 123"/>
                <a:gd name="T25" fmla="*/ 1 h 121"/>
                <a:gd name="T26" fmla="*/ 88 w 123"/>
                <a:gd name="T27" fmla="*/ 0 h 121"/>
                <a:gd name="T28" fmla="*/ 91 w 123"/>
                <a:gd name="T29" fmla="*/ 1 h 121"/>
                <a:gd name="T30" fmla="*/ 94 w 123"/>
                <a:gd name="T31" fmla="*/ 4 h 121"/>
                <a:gd name="T32" fmla="*/ 95 w 123"/>
                <a:gd name="T33" fmla="*/ 7 h 121"/>
                <a:gd name="T34" fmla="*/ 93 w 123"/>
                <a:gd name="T35" fmla="*/ 41 h 121"/>
                <a:gd name="T36" fmla="*/ 120 w 123"/>
                <a:gd name="T37" fmla="*/ 62 h 121"/>
                <a:gd name="T38" fmla="*/ 123 w 123"/>
                <a:gd name="T39" fmla="*/ 69 h 121"/>
                <a:gd name="T40" fmla="*/ 118 w 123"/>
                <a:gd name="T41" fmla="*/ 75 h 121"/>
                <a:gd name="T42" fmla="*/ 85 w 123"/>
                <a:gd name="T43" fmla="*/ 84 h 121"/>
                <a:gd name="T44" fmla="*/ 73 w 123"/>
                <a:gd name="T45" fmla="*/ 116 h 121"/>
                <a:gd name="T46" fmla="*/ 67 w 123"/>
                <a:gd name="T47" fmla="*/ 121 h 121"/>
                <a:gd name="T48" fmla="*/ 66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66" y="121"/>
                  </a:moveTo>
                  <a:cubicBezTo>
                    <a:pt x="64" y="121"/>
                    <a:pt x="62" y="120"/>
                    <a:pt x="60" y="117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5" y="88"/>
                    <a:pt x="2" y="86"/>
                    <a:pt x="1" y="84"/>
                  </a:cubicBezTo>
                  <a:cubicBezTo>
                    <a:pt x="0" y="81"/>
                    <a:pt x="0" y="78"/>
                    <a:pt x="2" y="7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4"/>
                    <a:pt x="14" y="11"/>
                    <a:pt x="16" y="9"/>
                  </a:cubicBezTo>
                  <a:cubicBezTo>
                    <a:pt x="17" y="8"/>
                    <a:pt x="19" y="7"/>
                    <a:pt x="21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6" y="0"/>
                    <a:pt x="88" y="0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2" y="1"/>
                    <a:pt x="93" y="2"/>
                    <a:pt x="94" y="4"/>
                  </a:cubicBezTo>
                  <a:cubicBezTo>
                    <a:pt x="95" y="5"/>
                    <a:pt x="95" y="6"/>
                    <a:pt x="95" y="7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2" y="64"/>
                    <a:pt x="123" y="67"/>
                    <a:pt x="123" y="69"/>
                  </a:cubicBezTo>
                  <a:cubicBezTo>
                    <a:pt x="122" y="72"/>
                    <a:pt x="120" y="74"/>
                    <a:pt x="118" y="7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9"/>
                    <a:pt x="70" y="120"/>
                    <a:pt x="67" y="121"/>
                  </a:cubicBezTo>
                  <a:cubicBezTo>
                    <a:pt x="67" y="121"/>
                    <a:pt x="67" y="121"/>
                    <a:pt x="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star outline"/>
            <p:cNvSpPr>
              <a:spLocks noEditPoints="1"/>
            </p:cNvSpPr>
            <p:nvPr/>
          </p:nvSpPr>
          <p:spPr bwMode="auto">
            <a:xfrm>
              <a:off x="7850188" y="6378576"/>
              <a:ext cx="430213" cy="420688"/>
            </a:xfrm>
            <a:custGeom>
              <a:avLst/>
              <a:gdLst>
                <a:gd name="T0" fmla="*/ 94 w 136"/>
                <a:gd name="T1" fmla="*/ 12 h 133"/>
                <a:gd name="T2" fmla="*/ 94 w 136"/>
                <a:gd name="T3" fmla="*/ 12 h 133"/>
                <a:gd name="T4" fmla="*/ 95 w 136"/>
                <a:gd name="T5" fmla="*/ 12 h 133"/>
                <a:gd name="T6" fmla="*/ 95 w 136"/>
                <a:gd name="T7" fmla="*/ 13 h 133"/>
                <a:gd name="T8" fmla="*/ 93 w 136"/>
                <a:gd name="T9" fmla="*/ 50 h 133"/>
                <a:gd name="T10" fmla="*/ 122 w 136"/>
                <a:gd name="T11" fmla="*/ 73 h 133"/>
                <a:gd name="T12" fmla="*/ 123 w 136"/>
                <a:gd name="T13" fmla="*/ 74 h 133"/>
                <a:gd name="T14" fmla="*/ 122 w 136"/>
                <a:gd name="T15" fmla="*/ 75 h 133"/>
                <a:gd name="T16" fmla="*/ 86 w 136"/>
                <a:gd name="T17" fmla="*/ 85 h 133"/>
                <a:gd name="T18" fmla="*/ 73 w 136"/>
                <a:gd name="T19" fmla="*/ 120 h 133"/>
                <a:gd name="T20" fmla="*/ 72 w 136"/>
                <a:gd name="T21" fmla="*/ 121 h 133"/>
                <a:gd name="T22" fmla="*/ 72 w 136"/>
                <a:gd name="T23" fmla="*/ 121 h 133"/>
                <a:gd name="T24" fmla="*/ 71 w 136"/>
                <a:gd name="T25" fmla="*/ 120 h 133"/>
                <a:gd name="T26" fmla="*/ 51 w 136"/>
                <a:gd name="T27" fmla="*/ 89 h 133"/>
                <a:gd name="T28" fmla="*/ 14 w 136"/>
                <a:gd name="T29" fmla="*/ 88 h 133"/>
                <a:gd name="T30" fmla="*/ 13 w 136"/>
                <a:gd name="T31" fmla="*/ 87 h 133"/>
                <a:gd name="T32" fmla="*/ 13 w 136"/>
                <a:gd name="T33" fmla="*/ 86 h 133"/>
                <a:gd name="T34" fmla="*/ 36 w 136"/>
                <a:gd name="T35" fmla="*/ 57 h 133"/>
                <a:gd name="T36" fmla="*/ 26 w 136"/>
                <a:gd name="T37" fmla="*/ 21 h 133"/>
                <a:gd name="T38" fmla="*/ 26 w 136"/>
                <a:gd name="T39" fmla="*/ 20 h 133"/>
                <a:gd name="T40" fmla="*/ 27 w 136"/>
                <a:gd name="T41" fmla="*/ 19 h 133"/>
                <a:gd name="T42" fmla="*/ 27 w 136"/>
                <a:gd name="T43" fmla="*/ 20 h 133"/>
                <a:gd name="T44" fmla="*/ 62 w 136"/>
                <a:gd name="T45" fmla="*/ 33 h 133"/>
                <a:gd name="T46" fmla="*/ 93 w 136"/>
                <a:gd name="T47" fmla="*/ 12 h 133"/>
                <a:gd name="T48" fmla="*/ 94 w 136"/>
                <a:gd name="T49" fmla="*/ 12 h 133"/>
                <a:gd name="T50" fmla="*/ 94 w 136"/>
                <a:gd name="T51" fmla="*/ 0 h 133"/>
                <a:gd name="T52" fmla="*/ 86 w 136"/>
                <a:gd name="T53" fmla="*/ 2 h 133"/>
                <a:gd name="T54" fmla="*/ 61 w 136"/>
                <a:gd name="T55" fmla="*/ 19 h 133"/>
                <a:gd name="T56" fmla="*/ 31 w 136"/>
                <a:gd name="T57" fmla="*/ 8 h 133"/>
                <a:gd name="T58" fmla="*/ 27 w 136"/>
                <a:gd name="T59" fmla="*/ 7 h 133"/>
                <a:gd name="T60" fmla="*/ 18 w 136"/>
                <a:gd name="T61" fmla="*/ 11 h 133"/>
                <a:gd name="T62" fmla="*/ 14 w 136"/>
                <a:gd name="T63" fmla="*/ 24 h 133"/>
                <a:gd name="T64" fmla="*/ 23 w 136"/>
                <a:gd name="T65" fmla="*/ 54 h 133"/>
                <a:gd name="T66" fmla="*/ 3 w 136"/>
                <a:gd name="T67" fmla="*/ 78 h 133"/>
                <a:gd name="T68" fmla="*/ 2 w 136"/>
                <a:gd name="T69" fmla="*/ 92 h 133"/>
                <a:gd name="T70" fmla="*/ 13 w 136"/>
                <a:gd name="T71" fmla="*/ 100 h 133"/>
                <a:gd name="T72" fmla="*/ 44 w 136"/>
                <a:gd name="T73" fmla="*/ 101 h 133"/>
                <a:gd name="T74" fmla="*/ 61 w 136"/>
                <a:gd name="T75" fmla="*/ 127 h 133"/>
                <a:gd name="T76" fmla="*/ 72 w 136"/>
                <a:gd name="T77" fmla="*/ 133 h 133"/>
                <a:gd name="T78" fmla="*/ 74 w 136"/>
                <a:gd name="T79" fmla="*/ 133 h 133"/>
                <a:gd name="T80" fmla="*/ 85 w 136"/>
                <a:gd name="T81" fmla="*/ 124 h 133"/>
                <a:gd name="T82" fmla="*/ 95 w 136"/>
                <a:gd name="T83" fmla="*/ 95 h 133"/>
                <a:gd name="T84" fmla="*/ 125 w 136"/>
                <a:gd name="T85" fmla="*/ 87 h 133"/>
                <a:gd name="T86" fmla="*/ 135 w 136"/>
                <a:gd name="T87" fmla="*/ 76 h 133"/>
                <a:gd name="T88" fmla="*/ 130 w 136"/>
                <a:gd name="T89" fmla="*/ 63 h 133"/>
                <a:gd name="T90" fmla="*/ 105 w 136"/>
                <a:gd name="T91" fmla="*/ 45 h 133"/>
                <a:gd name="T92" fmla="*/ 107 w 136"/>
                <a:gd name="T93" fmla="*/ 14 h 133"/>
                <a:gd name="T94" fmla="*/ 106 w 136"/>
                <a:gd name="T95" fmla="*/ 7 h 133"/>
                <a:gd name="T96" fmla="*/ 100 w 136"/>
                <a:gd name="T97" fmla="*/ 1 h 133"/>
                <a:gd name="T98" fmla="*/ 9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5" y="12"/>
                    <a:pt x="95" y="12"/>
                  </a:cubicBezTo>
                  <a:cubicBezTo>
                    <a:pt x="95" y="12"/>
                    <a:pt x="95" y="13"/>
                    <a:pt x="95" y="13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3" y="73"/>
                    <a:pt x="123" y="74"/>
                    <a:pt x="123" y="74"/>
                  </a:cubicBezTo>
                  <a:cubicBezTo>
                    <a:pt x="123" y="75"/>
                    <a:pt x="122" y="75"/>
                    <a:pt x="122" y="7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1"/>
                    <a:pt x="72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1"/>
                    <a:pt x="71" y="120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8"/>
                    <a:pt x="13" y="88"/>
                    <a:pt x="13" y="87"/>
                  </a:cubicBezTo>
                  <a:cubicBezTo>
                    <a:pt x="12" y="87"/>
                    <a:pt x="12" y="86"/>
                    <a:pt x="13" y="8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19"/>
                    <a:pt x="27" y="19"/>
                  </a:cubicBezTo>
                  <a:cubicBezTo>
                    <a:pt x="27" y="19"/>
                    <a:pt x="27" y="19"/>
                    <a:pt x="27" y="20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2"/>
                  </a:cubicBezTo>
                  <a:moveTo>
                    <a:pt x="94" y="0"/>
                  </a:moveTo>
                  <a:cubicBezTo>
                    <a:pt x="91" y="0"/>
                    <a:pt x="88" y="0"/>
                    <a:pt x="86" y="2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28" y="7"/>
                    <a:pt x="27" y="7"/>
                  </a:cubicBezTo>
                  <a:cubicBezTo>
                    <a:pt x="23" y="7"/>
                    <a:pt x="20" y="9"/>
                    <a:pt x="18" y="11"/>
                  </a:cubicBezTo>
                  <a:cubicBezTo>
                    <a:pt x="14" y="14"/>
                    <a:pt x="13" y="20"/>
                    <a:pt x="14" y="2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0" y="82"/>
                    <a:pt x="0" y="88"/>
                    <a:pt x="2" y="92"/>
                  </a:cubicBezTo>
                  <a:cubicBezTo>
                    <a:pt x="4" y="97"/>
                    <a:pt x="8" y="100"/>
                    <a:pt x="13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4" y="131"/>
                    <a:pt x="68" y="133"/>
                    <a:pt x="72" y="133"/>
                  </a:cubicBezTo>
                  <a:cubicBezTo>
                    <a:pt x="73" y="133"/>
                    <a:pt x="73" y="133"/>
                    <a:pt x="74" y="133"/>
                  </a:cubicBezTo>
                  <a:cubicBezTo>
                    <a:pt x="79" y="132"/>
                    <a:pt x="83" y="129"/>
                    <a:pt x="85" y="124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30" y="85"/>
                    <a:pt x="134" y="81"/>
                    <a:pt x="135" y="76"/>
                  </a:cubicBezTo>
                  <a:cubicBezTo>
                    <a:pt x="136" y="72"/>
                    <a:pt x="134" y="67"/>
                    <a:pt x="130" y="6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1"/>
                    <a:pt x="106" y="9"/>
                    <a:pt x="106" y="7"/>
                  </a:cubicBezTo>
                  <a:cubicBezTo>
                    <a:pt x="104" y="5"/>
                    <a:pt x="102" y="3"/>
                    <a:pt x="100" y="1"/>
                  </a:cubicBezTo>
                  <a:cubicBezTo>
                    <a:pt x="98" y="0"/>
                    <a:pt x="96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pink star"/>
          <p:cNvGrpSpPr/>
          <p:nvPr/>
        </p:nvGrpSpPr>
        <p:grpSpPr>
          <a:xfrm>
            <a:off x="5486400" y="6062568"/>
            <a:ext cx="300038" cy="301625"/>
            <a:chOff x="6858000" y="5862638"/>
            <a:chExt cx="300038" cy="301625"/>
          </a:xfrm>
        </p:grpSpPr>
        <p:sp>
          <p:nvSpPr>
            <p:cNvPr id="268" name="pink star"/>
            <p:cNvSpPr>
              <a:spLocks/>
            </p:cNvSpPr>
            <p:nvPr/>
          </p:nvSpPr>
          <p:spPr bwMode="auto">
            <a:xfrm>
              <a:off x="6877050" y="5881688"/>
              <a:ext cx="258763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1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1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2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6" y="83"/>
                    <a:pt x="35" y="83"/>
                  </a:cubicBezTo>
                  <a:cubicBezTo>
                    <a:pt x="33" y="82"/>
                    <a:pt x="31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3" y="2"/>
                    <a:pt x="25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2" y="9"/>
                    <a:pt x="74" y="9"/>
                    <a:pt x="75" y="11"/>
                  </a:cubicBezTo>
                  <a:cubicBezTo>
                    <a:pt x="77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2"/>
                    <a:pt x="39" y="83"/>
                    <a:pt x="36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star outline"/>
            <p:cNvSpPr>
              <a:spLocks noEditPoints="1"/>
            </p:cNvSpPr>
            <p:nvPr/>
          </p:nvSpPr>
          <p:spPr bwMode="auto">
            <a:xfrm>
              <a:off x="6858000" y="5862638"/>
              <a:ext cx="300038" cy="301625"/>
            </a:xfrm>
            <a:custGeom>
              <a:avLst/>
              <a:gdLst>
                <a:gd name="T0" fmla="*/ 34 w 95"/>
                <a:gd name="T1" fmla="*/ 12 h 95"/>
                <a:gd name="T2" fmla="*/ 34 w 95"/>
                <a:gd name="T3" fmla="*/ 13 h 95"/>
                <a:gd name="T4" fmla="*/ 53 w 95"/>
                <a:gd name="T5" fmla="*/ 28 h 95"/>
                <a:gd name="T6" fmla="*/ 76 w 95"/>
                <a:gd name="T7" fmla="*/ 21 h 95"/>
                <a:gd name="T8" fmla="*/ 76 w 95"/>
                <a:gd name="T9" fmla="*/ 21 h 95"/>
                <a:gd name="T10" fmla="*/ 77 w 95"/>
                <a:gd name="T11" fmla="*/ 21 h 95"/>
                <a:gd name="T12" fmla="*/ 77 w 95"/>
                <a:gd name="T13" fmla="*/ 22 h 95"/>
                <a:gd name="T14" fmla="*/ 68 w 95"/>
                <a:gd name="T15" fmla="*/ 44 h 95"/>
                <a:gd name="T16" fmla="*/ 82 w 95"/>
                <a:gd name="T17" fmla="*/ 63 h 95"/>
                <a:gd name="T18" fmla="*/ 82 w 95"/>
                <a:gd name="T19" fmla="*/ 64 h 95"/>
                <a:gd name="T20" fmla="*/ 82 w 95"/>
                <a:gd name="T21" fmla="*/ 65 h 95"/>
                <a:gd name="T22" fmla="*/ 81 w 95"/>
                <a:gd name="T23" fmla="*/ 65 h 95"/>
                <a:gd name="T24" fmla="*/ 81 w 95"/>
                <a:gd name="T25" fmla="*/ 65 h 95"/>
                <a:gd name="T26" fmla="*/ 57 w 95"/>
                <a:gd name="T27" fmla="*/ 64 h 95"/>
                <a:gd name="T28" fmla="*/ 43 w 95"/>
                <a:gd name="T29" fmla="*/ 83 h 95"/>
                <a:gd name="T30" fmla="*/ 42 w 95"/>
                <a:gd name="T31" fmla="*/ 83 h 95"/>
                <a:gd name="T32" fmla="*/ 42 w 95"/>
                <a:gd name="T33" fmla="*/ 83 h 95"/>
                <a:gd name="T34" fmla="*/ 42 w 95"/>
                <a:gd name="T35" fmla="*/ 82 h 95"/>
                <a:gd name="T36" fmla="*/ 35 w 95"/>
                <a:gd name="T37" fmla="*/ 59 h 95"/>
                <a:gd name="T38" fmla="*/ 13 w 95"/>
                <a:gd name="T39" fmla="*/ 51 h 95"/>
                <a:gd name="T40" fmla="*/ 12 w 95"/>
                <a:gd name="T41" fmla="*/ 51 h 95"/>
                <a:gd name="T42" fmla="*/ 13 w 95"/>
                <a:gd name="T43" fmla="*/ 50 h 95"/>
                <a:gd name="T44" fmla="*/ 33 w 95"/>
                <a:gd name="T45" fmla="*/ 37 h 95"/>
                <a:gd name="T46" fmla="*/ 33 w 95"/>
                <a:gd name="T47" fmla="*/ 13 h 95"/>
                <a:gd name="T48" fmla="*/ 34 w 95"/>
                <a:gd name="T49" fmla="*/ 13 h 95"/>
                <a:gd name="T50" fmla="*/ 34 w 95"/>
                <a:gd name="T51" fmla="*/ 12 h 95"/>
                <a:gd name="T52" fmla="*/ 34 w 95"/>
                <a:gd name="T53" fmla="*/ 0 h 95"/>
                <a:gd name="T54" fmla="*/ 29 w 95"/>
                <a:gd name="T55" fmla="*/ 2 h 95"/>
                <a:gd name="T56" fmla="*/ 28 w 95"/>
                <a:gd name="T57" fmla="*/ 2 h 95"/>
                <a:gd name="T58" fmla="*/ 21 w 95"/>
                <a:gd name="T59" fmla="*/ 13 h 95"/>
                <a:gd name="T60" fmla="*/ 21 w 95"/>
                <a:gd name="T61" fmla="*/ 30 h 95"/>
                <a:gd name="T62" fmla="*/ 6 w 95"/>
                <a:gd name="T63" fmla="*/ 40 h 95"/>
                <a:gd name="T64" fmla="*/ 0 w 95"/>
                <a:gd name="T65" fmla="*/ 52 h 95"/>
                <a:gd name="T66" fmla="*/ 9 w 95"/>
                <a:gd name="T67" fmla="*/ 63 h 95"/>
                <a:gd name="T68" fmla="*/ 25 w 95"/>
                <a:gd name="T69" fmla="*/ 69 h 95"/>
                <a:gd name="T70" fmla="*/ 30 w 95"/>
                <a:gd name="T71" fmla="*/ 85 h 95"/>
                <a:gd name="T72" fmla="*/ 40 w 95"/>
                <a:gd name="T73" fmla="*/ 95 h 95"/>
                <a:gd name="T74" fmla="*/ 42 w 95"/>
                <a:gd name="T75" fmla="*/ 95 h 95"/>
                <a:gd name="T76" fmla="*/ 53 w 95"/>
                <a:gd name="T77" fmla="*/ 90 h 95"/>
                <a:gd name="T78" fmla="*/ 63 w 95"/>
                <a:gd name="T79" fmla="*/ 76 h 95"/>
                <a:gd name="T80" fmla="*/ 81 w 95"/>
                <a:gd name="T81" fmla="*/ 77 h 95"/>
                <a:gd name="T82" fmla="*/ 81 w 95"/>
                <a:gd name="T83" fmla="*/ 77 h 95"/>
                <a:gd name="T84" fmla="*/ 87 w 95"/>
                <a:gd name="T85" fmla="*/ 75 h 95"/>
                <a:gd name="T86" fmla="*/ 92 w 95"/>
                <a:gd name="T87" fmla="*/ 70 h 95"/>
                <a:gd name="T88" fmla="*/ 92 w 95"/>
                <a:gd name="T89" fmla="*/ 57 h 95"/>
                <a:gd name="T90" fmla="*/ 82 w 95"/>
                <a:gd name="T91" fmla="*/ 42 h 95"/>
                <a:gd name="T92" fmla="*/ 88 w 95"/>
                <a:gd name="T93" fmla="*/ 26 h 95"/>
                <a:gd name="T94" fmla="*/ 85 w 95"/>
                <a:gd name="T95" fmla="*/ 13 h 95"/>
                <a:gd name="T96" fmla="*/ 76 w 95"/>
                <a:gd name="T97" fmla="*/ 9 h 95"/>
                <a:gd name="T98" fmla="*/ 72 w 95"/>
                <a:gd name="T99" fmla="*/ 9 h 95"/>
                <a:gd name="T100" fmla="*/ 56 w 95"/>
                <a:gd name="T101" fmla="*/ 14 h 95"/>
                <a:gd name="T102" fmla="*/ 42 w 95"/>
                <a:gd name="T103" fmla="*/ 3 h 95"/>
                <a:gd name="T104" fmla="*/ 34 w 95"/>
                <a:gd name="T105" fmla="*/ 0 h 95"/>
                <a:gd name="T106" fmla="*/ 34 w 95"/>
                <a:gd name="T107" fmla="*/ 0 h 95"/>
                <a:gd name="T108" fmla="*/ 34 w 95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7" y="21"/>
                    <a:pt x="77" y="21"/>
                    <a:pt x="77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5"/>
                    <a:pt x="82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2" y="50"/>
                    <a:pt x="13" y="50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3"/>
                    <a:pt x="34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40" y="95"/>
                  </a:cubicBezTo>
                  <a:cubicBezTo>
                    <a:pt x="41" y="95"/>
                    <a:pt x="42" y="95"/>
                    <a:pt x="42" y="95"/>
                  </a:cubicBezTo>
                  <a:cubicBezTo>
                    <a:pt x="46" y="95"/>
                    <a:pt x="50" y="93"/>
                    <a:pt x="53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5" y="66"/>
                    <a:pt x="94" y="61"/>
                    <a:pt x="92" y="57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90" y="21"/>
                    <a:pt x="89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5" y="9"/>
                    <a:pt x="73" y="9"/>
                    <a:pt x="72" y="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1"/>
                    <a:pt x="37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orange star"/>
          <p:cNvGrpSpPr/>
          <p:nvPr/>
        </p:nvGrpSpPr>
        <p:grpSpPr>
          <a:xfrm>
            <a:off x="8783824" y="1858607"/>
            <a:ext cx="331788" cy="327025"/>
            <a:chOff x="7970838" y="5862638"/>
            <a:chExt cx="331788" cy="327025"/>
          </a:xfrm>
        </p:grpSpPr>
        <p:sp>
          <p:nvSpPr>
            <p:cNvPr id="270" name="orange star"/>
            <p:cNvSpPr>
              <a:spLocks/>
            </p:cNvSpPr>
            <p:nvPr/>
          </p:nvSpPr>
          <p:spPr bwMode="auto">
            <a:xfrm>
              <a:off x="7989888" y="5881688"/>
              <a:ext cx="293688" cy="288925"/>
            </a:xfrm>
            <a:custGeom>
              <a:avLst/>
              <a:gdLst>
                <a:gd name="T0" fmla="*/ 50 w 93"/>
                <a:gd name="T1" fmla="*/ 91 h 91"/>
                <a:gd name="T2" fmla="*/ 44 w 93"/>
                <a:gd name="T3" fmla="*/ 88 h 91"/>
                <a:gd name="T4" fmla="*/ 31 w 93"/>
                <a:gd name="T5" fmla="*/ 68 h 91"/>
                <a:gd name="T6" fmla="*/ 7 w 93"/>
                <a:gd name="T7" fmla="*/ 67 h 91"/>
                <a:gd name="T8" fmla="*/ 1 w 93"/>
                <a:gd name="T9" fmla="*/ 63 h 91"/>
                <a:gd name="T10" fmla="*/ 2 w 93"/>
                <a:gd name="T11" fmla="*/ 56 h 91"/>
                <a:gd name="T12" fmla="*/ 17 w 93"/>
                <a:gd name="T13" fmla="*/ 38 h 91"/>
                <a:gd name="T14" fmla="*/ 10 w 93"/>
                <a:gd name="T15" fmla="*/ 15 h 91"/>
                <a:gd name="T16" fmla="*/ 12 w 93"/>
                <a:gd name="T17" fmla="*/ 8 h 91"/>
                <a:gd name="T18" fmla="*/ 17 w 93"/>
                <a:gd name="T19" fmla="*/ 6 h 91"/>
                <a:gd name="T20" fmla="*/ 19 w 93"/>
                <a:gd name="T21" fmla="*/ 6 h 91"/>
                <a:gd name="T22" fmla="*/ 42 w 93"/>
                <a:gd name="T23" fmla="*/ 15 h 91"/>
                <a:gd name="T24" fmla="*/ 61 w 93"/>
                <a:gd name="T25" fmla="*/ 1 h 91"/>
                <a:gd name="T26" fmla="*/ 65 w 93"/>
                <a:gd name="T27" fmla="*/ 0 h 91"/>
                <a:gd name="T28" fmla="*/ 69 w 93"/>
                <a:gd name="T29" fmla="*/ 1 h 91"/>
                <a:gd name="T30" fmla="*/ 72 w 93"/>
                <a:gd name="T31" fmla="*/ 4 h 91"/>
                <a:gd name="T32" fmla="*/ 72 w 93"/>
                <a:gd name="T33" fmla="*/ 7 h 91"/>
                <a:gd name="T34" fmla="*/ 71 w 93"/>
                <a:gd name="T35" fmla="*/ 31 h 91"/>
                <a:gd name="T36" fmla="*/ 90 w 93"/>
                <a:gd name="T37" fmla="*/ 46 h 91"/>
                <a:gd name="T38" fmla="*/ 92 w 93"/>
                <a:gd name="T39" fmla="*/ 53 h 91"/>
                <a:gd name="T40" fmla="*/ 88 w 93"/>
                <a:gd name="T41" fmla="*/ 58 h 91"/>
                <a:gd name="T42" fmla="*/ 64 w 93"/>
                <a:gd name="T43" fmla="*/ 64 h 91"/>
                <a:gd name="T44" fmla="*/ 56 w 93"/>
                <a:gd name="T45" fmla="*/ 87 h 91"/>
                <a:gd name="T46" fmla="*/ 51 w 93"/>
                <a:gd name="T47" fmla="*/ 91 h 91"/>
                <a:gd name="T48" fmla="*/ 50 w 93"/>
                <a:gd name="T4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50" y="91"/>
                  </a:moveTo>
                  <a:cubicBezTo>
                    <a:pt x="48" y="91"/>
                    <a:pt x="45" y="90"/>
                    <a:pt x="44" y="8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2" y="66"/>
                    <a:pt x="1" y="63"/>
                  </a:cubicBezTo>
                  <a:cubicBezTo>
                    <a:pt x="0" y="61"/>
                    <a:pt x="0" y="58"/>
                    <a:pt x="2" y="5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9"/>
                    <a:pt x="12" y="8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1"/>
                    <a:pt x="64" y="0"/>
                    <a:pt x="65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0" y="2"/>
                    <a:pt x="71" y="3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2" y="47"/>
                    <a:pt x="93" y="50"/>
                    <a:pt x="92" y="53"/>
                  </a:cubicBezTo>
                  <a:cubicBezTo>
                    <a:pt x="92" y="55"/>
                    <a:pt x="90" y="57"/>
                    <a:pt x="88" y="5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3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star outline"/>
            <p:cNvSpPr>
              <a:spLocks noEditPoints="1"/>
            </p:cNvSpPr>
            <p:nvPr/>
          </p:nvSpPr>
          <p:spPr bwMode="auto">
            <a:xfrm>
              <a:off x="7970838" y="5862638"/>
              <a:ext cx="331788" cy="327025"/>
            </a:xfrm>
            <a:custGeom>
              <a:avLst/>
              <a:gdLst>
                <a:gd name="T0" fmla="*/ 71 w 105"/>
                <a:gd name="T1" fmla="*/ 12 h 103"/>
                <a:gd name="T2" fmla="*/ 72 w 105"/>
                <a:gd name="T3" fmla="*/ 12 h 103"/>
                <a:gd name="T4" fmla="*/ 72 w 105"/>
                <a:gd name="T5" fmla="*/ 13 h 103"/>
                <a:gd name="T6" fmla="*/ 72 w 105"/>
                <a:gd name="T7" fmla="*/ 13 h 103"/>
                <a:gd name="T8" fmla="*/ 71 w 105"/>
                <a:gd name="T9" fmla="*/ 40 h 103"/>
                <a:gd name="T10" fmla="*/ 92 w 105"/>
                <a:gd name="T11" fmla="*/ 57 h 103"/>
                <a:gd name="T12" fmla="*/ 93 w 105"/>
                <a:gd name="T13" fmla="*/ 57 h 103"/>
                <a:gd name="T14" fmla="*/ 92 w 105"/>
                <a:gd name="T15" fmla="*/ 58 h 103"/>
                <a:gd name="T16" fmla="*/ 66 w 105"/>
                <a:gd name="T17" fmla="*/ 65 h 103"/>
                <a:gd name="T18" fmla="*/ 57 w 105"/>
                <a:gd name="T19" fmla="*/ 91 h 103"/>
                <a:gd name="T20" fmla="*/ 56 w 105"/>
                <a:gd name="T21" fmla="*/ 91 h 103"/>
                <a:gd name="T22" fmla="*/ 56 w 105"/>
                <a:gd name="T23" fmla="*/ 91 h 103"/>
                <a:gd name="T24" fmla="*/ 55 w 105"/>
                <a:gd name="T25" fmla="*/ 91 h 103"/>
                <a:gd name="T26" fmla="*/ 40 w 105"/>
                <a:gd name="T27" fmla="*/ 68 h 103"/>
                <a:gd name="T28" fmla="*/ 13 w 105"/>
                <a:gd name="T29" fmla="*/ 67 h 103"/>
                <a:gd name="T30" fmla="*/ 13 w 105"/>
                <a:gd name="T31" fmla="*/ 67 h 103"/>
                <a:gd name="T32" fmla="*/ 13 w 105"/>
                <a:gd name="T33" fmla="*/ 66 h 103"/>
                <a:gd name="T34" fmla="*/ 30 w 105"/>
                <a:gd name="T35" fmla="*/ 45 h 103"/>
                <a:gd name="T36" fmla="*/ 22 w 105"/>
                <a:gd name="T37" fmla="*/ 19 h 103"/>
                <a:gd name="T38" fmla="*/ 22 w 105"/>
                <a:gd name="T39" fmla="*/ 18 h 103"/>
                <a:gd name="T40" fmla="*/ 23 w 105"/>
                <a:gd name="T41" fmla="*/ 18 h 103"/>
                <a:gd name="T42" fmla="*/ 23 w 105"/>
                <a:gd name="T43" fmla="*/ 18 h 103"/>
                <a:gd name="T44" fmla="*/ 49 w 105"/>
                <a:gd name="T45" fmla="*/ 28 h 103"/>
                <a:gd name="T46" fmla="*/ 71 w 105"/>
                <a:gd name="T47" fmla="*/ 12 h 103"/>
                <a:gd name="T48" fmla="*/ 71 w 105"/>
                <a:gd name="T49" fmla="*/ 12 h 103"/>
                <a:gd name="T50" fmla="*/ 71 w 105"/>
                <a:gd name="T51" fmla="*/ 0 h 103"/>
                <a:gd name="T52" fmla="*/ 64 w 105"/>
                <a:gd name="T53" fmla="*/ 2 h 103"/>
                <a:gd name="T54" fmla="*/ 47 w 105"/>
                <a:gd name="T55" fmla="*/ 14 h 103"/>
                <a:gd name="T56" fmla="*/ 28 w 105"/>
                <a:gd name="T57" fmla="*/ 7 h 103"/>
                <a:gd name="T58" fmla="*/ 23 w 105"/>
                <a:gd name="T59" fmla="*/ 6 h 103"/>
                <a:gd name="T60" fmla="*/ 14 w 105"/>
                <a:gd name="T61" fmla="*/ 9 h 103"/>
                <a:gd name="T62" fmla="*/ 11 w 105"/>
                <a:gd name="T63" fmla="*/ 22 h 103"/>
                <a:gd name="T64" fmla="*/ 16 w 105"/>
                <a:gd name="T65" fmla="*/ 42 h 103"/>
                <a:gd name="T66" fmla="*/ 3 w 105"/>
                <a:gd name="T67" fmla="*/ 58 h 103"/>
                <a:gd name="T68" fmla="*/ 2 w 105"/>
                <a:gd name="T69" fmla="*/ 72 h 103"/>
                <a:gd name="T70" fmla="*/ 13 w 105"/>
                <a:gd name="T71" fmla="*/ 79 h 103"/>
                <a:gd name="T72" fmla="*/ 34 w 105"/>
                <a:gd name="T73" fmla="*/ 80 h 103"/>
                <a:gd name="T74" fmla="*/ 45 w 105"/>
                <a:gd name="T75" fmla="*/ 97 h 103"/>
                <a:gd name="T76" fmla="*/ 56 w 105"/>
                <a:gd name="T77" fmla="*/ 103 h 103"/>
                <a:gd name="T78" fmla="*/ 57 w 105"/>
                <a:gd name="T79" fmla="*/ 103 h 103"/>
                <a:gd name="T80" fmla="*/ 68 w 105"/>
                <a:gd name="T81" fmla="*/ 95 h 103"/>
                <a:gd name="T82" fmla="*/ 75 w 105"/>
                <a:gd name="T83" fmla="*/ 75 h 103"/>
                <a:gd name="T84" fmla="*/ 95 w 105"/>
                <a:gd name="T85" fmla="*/ 70 h 103"/>
                <a:gd name="T86" fmla="*/ 104 w 105"/>
                <a:gd name="T87" fmla="*/ 60 h 103"/>
                <a:gd name="T88" fmla="*/ 100 w 105"/>
                <a:gd name="T89" fmla="*/ 47 h 103"/>
                <a:gd name="T90" fmla="*/ 83 w 105"/>
                <a:gd name="T91" fmla="*/ 34 h 103"/>
                <a:gd name="T92" fmla="*/ 84 w 105"/>
                <a:gd name="T93" fmla="*/ 14 h 103"/>
                <a:gd name="T94" fmla="*/ 83 w 105"/>
                <a:gd name="T95" fmla="*/ 8 h 103"/>
                <a:gd name="T96" fmla="*/ 78 w 105"/>
                <a:gd name="T97" fmla="*/ 2 h 103"/>
                <a:gd name="T98" fmla="*/ 71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71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5" y="91"/>
                    <a:pt x="55" y="9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3" y="66"/>
                    <a:pt x="13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0"/>
                  </a:moveTo>
                  <a:cubicBezTo>
                    <a:pt x="69" y="0"/>
                    <a:pt x="66" y="1"/>
                    <a:pt x="64" y="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0" y="6"/>
                    <a:pt x="17" y="7"/>
                    <a:pt x="14" y="9"/>
                  </a:cubicBezTo>
                  <a:cubicBezTo>
                    <a:pt x="11" y="13"/>
                    <a:pt x="9" y="18"/>
                    <a:pt x="11" y="2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0" y="67"/>
                    <a:pt x="2" y="72"/>
                  </a:cubicBezTo>
                  <a:cubicBezTo>
                    <a:pt x="4" y="76"/>
                    <a:pt x="8" y="79"/>
                    <a:pt x="13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7" y="101"/>
                    <a:pt x="52" y="103"/>
                    <a:pt x="56" y="103"/>
                  </a:cubicBezTo>
                  <a:cubicBezTo>
                    <a:pt x="56" y="103"/>
                    <a:pt x="57" y="103"/>
                    <a:pt x="57" y="103"/>
                  </a:cubicBezTo>
                  <a:cubicBezTo>
                    <a:pt x="62" y="103"/>
                    <a:pt x="66" y="99"/>
                    <a:pt x="68" y="9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68"/>
                    <a:pt x="103" y="65"/>
                    <a:pt x="104" y="60"/>
                  </a:cubicBezTo>
                  <a:cubicBezTo>
                    <a:pt x="105" y="55"/>
                    <a:pt x="103" y="50"/>
                    <a:pt x="100" y="47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2" y="5"/>
                    <a:pt x="80" y="3"/>
                    <a:pt x="78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" name="red star"/>
          <p:cNvGrpSpPr/>
          <p:nvPr/>
        </p:nvGrpSpPr>
        <p:grpSpPr>
          <a:xfrm>
            <a:off x="2301833" y="6157913"/>
            <a:ext cx="296863" cy="301625"/>
            <a:chOff x="987425" y="5888038"/>
            <a:chExt cx="296863" cy="301625"/>
          </a:xfrm>
        </p:grpSpPr>
        <p:sp>
          <p:nvSpPr>
            <p:cNvPr id="272" name="red star"/>
            <p:cNvSpPr>
              <a:spLocks/>
            </p:cNvSpPr>
            <p:nvPr/>
          </p:nvSpPr>
          <p:spPr bwMode="auto">
            <a:xfrm>
              <a:off x="1004888" y="5907088"/>
              <a:ext cx="260350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0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0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1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5" y="83"/>
                    <a:pt x="35" y="83"/>
                  </a:cubicBezTo>
                  <a:cubicBezTo>
                    <a:pt x="32" y="82"/>
                    <a:pt x="30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2" y="2"/>
                    <a:pt x="25" y="1"/>
                  </a:cubicBezTo>
                  <a:cubicBezTo>
                    <a:pt x="25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9" y="9"/>
                    <a:pt x="70" y="9"/>
                  </a:cubicBezTo>
                  <a:cubicBezTo>
                    <a:pt x="71" y="9"/>
                    <a:pt x="73" y="9"/>
                    <a:pt x="75" y="11"/>
                  </a:cubicBezTo>
                  <a:cubicBezTo>
                    <a:pt x="76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8" y="83"/>
                    <a:pt x="36" y="8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star outline"/>
            <p:cNvSpPr>
              <a:spLocks noEditPoints="1"/>
            </p:cNvSpPr>
            <p:nvPr/>
          </p:nvSpPr>
          <p:spPr bwMode="auto">
            <a:xfrm>
              <a:off x="987425" y="5888038"/>
              <a:ext cx="296863" cy="301625"/>
            </a:xfrm>
            <a:custGeom>
              <a:avLst/>
              <a:gdLst>
                <a:gd name="T0" fmla="*/ 34 w 94"/>
                <a:gd name="T1" fmla="*/ 12 h 95"/>
                <a:gd name="T2" fmla="*/ 34 w 94"/>
                <a:gd name="T3" fmla="*/ 13 h 95"/>
                <a:gd name="T4" fmla="*/ 53 w 94"/>
                <a:gd name="T5" fmla="*/ 28 h 95"/>
                <a:gd name="T6" fmla="*/ 75 w 94"/>
                <a:gd name="T7" fmla="*/ 21 h 95"/>
                <a:gd name="T8" fmla="*/ 76 w 94"/>
                <a:gd name="T9" fmla="*/ 21 h 95"/>
                <a:gd name="T10" fmla="*/ 76 w 94"/>
                <a:gd name="T11" fmla="*/ 21 h 95"/>
                <a:gd name="T12" fmla="*/ 76 w 94"/>
                <a:gd name="T13" fmla="*/ 22 h 95"/>
                <a:gd name="T14" fmla="*/ 68 w 94"/>
                <a:gd name="T15" fmla="*/ 44 h 95"/>
                <a:gd name="T16" fmla="*/ 82 w 94"/>
                <a:gd name="T17" fmla="*/ 63 h 95"/>
                <a:gd name="T18" fmla="*/ 82 w 94"/>
                <a:gd name="T19" fmla="*/ 64 h 95"/>
                <a:gd name="T20" fmla="*/ 81 w 94"/>
                <a:gd name="T21" fmla="*/ 65 h 95"/>
                <a:gd name="T22" fmla="*/ 81 w 94"/>
                <a:gd name="T23" fmla="*/ 65 h 95"/>
                <a:gd name="T24" fmla="*/ 81 w 94"/>
                <a:gd name="T25" fmla="*/ 65 h 95"/>
                <a:gd name="T26" fmla="*/ 57 w 94"/>
                <a:gd name="T27" fmla="*/ 64 h 95"/>
                <a:gd name="T28" fmla="*/ 43 w 94"/>
                <a:gd name="T29" fmla="*/ 83 h 95"/>
                <a:gd name="T30" fmla="*/ 42 w 94"/>
                <a:gd name="T31" fmla="*/ 83 h 95"/>
                <a:gd name="T32" fmla="*/ 42 w 94"/>
                <a:gd name="T33" fmla="*/ 83 h 95"/>
                <a:gd name="T34" fmla="*/ 41 w 94"/>
                <a:gd name="T35" fmla="*/ 82 h 95"/>
                <a:gd name="T36" fmla="*/ 35 w 94"/>
                <a:gd name="T37" fmla="*/ 59 h 95"/>
                <a:gd name="T38" fmla="*/ 13 w 94"/>
                <a:gd name="T39" fmla="*/ 51 h 95"/>
                <a:gd name="T40" fmla="*/ 12 w 94"/>
                <a:gd name="T41" fmla="*/ 51 h 95"/>
                <a:gd name="T42" fmla="*/ 12 w 94"/>
                <a:gd name="T43" fmla="*/ 50 h 95"/>
                <a:gd name="T44" fmla="*/ 32 w 94"/>
                <a:gd name="T45" fmla="*/ 37 h 95"/>
                <a:gd name="T46" fmla="*/ 33 w 94"/>
                <a:gd name="T47" fmla="*/ 13 h 95"/>
                <a:gd name="T48" fmla="*/ 33 w 94"/>
                <a:gd name="T49" fmla="*/ 13 h 95"/>
                <a:gd name="T50" fmla="*/ 34 w 94"/>
                <a:gd name="T51" fmla="*/ 12 h 95"/>
                <a:gd name="T52" fmla="*/ 34 w 94"/>
                <a:gd name="T53" fmla="*/ 0 h 95"/>
                <a:gd name="T54" fmla="*/ 28 w 94"/>
                <a:gd name="T55" fmla="*/ 2 h 95"/>
                <a:gd name="T56" fmla="*/ 21 w 94"/>
                <a:gd name="T57" fmla="*/ 13 h 95"/>
                <a:gd name="T58" fmla="*/ 20 w 94"/>
                <a:gd name="T59" fmla="*/ 30 h 95"/>
                <a:gd name="T60" fmla="*/ 6 w 94"/>
                <a:gd name="T61" fmla="*/ 40 h 95"/>
                <a:gd name="T62" fmla="*/ 0 w 94"/>
                <a:gd name="T63" fmla="*/ 52 h 95"/>
                <a:gd name="T64" fmla="*/ 9 w 94"/>
                <a:gd name="T65" fmla="*/ 63 h 95"/>
                <a:gd name="T66" fmla="*/ 25 w 94"/>
                <a:gd name="T67" fmla="*/ 69 h 95"/>
                <a:gd name="T68" fmla="*/ 30 w 94"/>
                <a:gd name="T69" fmla="*/ 85 h 95"/>
                <a:gd name="T70" fmla="*/ 39 w 94"/>
                <a:gd name="T71" fmla="*/ 95 h 95"/>
                <a:gd name="T72" fmla="*/ 40 w 94"/>
                <a:gd name="T73" fmla="*/ 95 h 95"/>
                <a:gd name="T74" fmla="*/ 42 w 94"/>
                <a:gd name="T75" fmla="*/ 95 h 95"/>
                <a:gd name="T76" fmla="*/ 52 w 94"/>
                <a:gd name="T77" fmla="*/ 90 h 95"/>
                <a:gd name="T78" fmla="*/ 63 w 94"/>
                <a:gd name="T79" fmla="*/ 76 h 95"/>
                <a:gd name="T80" fmla="*/ 80 w 94"/>
                <a:gd name="T81" fmla="*/ 77 h 95"/>
                <a:gd name="T82" fmla="*/ 81 w 94"/>
                <a:gd name="T83" fmla="*/ 77 h 95"/>
                <a:gd name="T84" fmla="*/ 87 w 94"/>
                <a:gd name="T85" fmla="*/ 75 h 95"/>
                <a:gd name="T86" fmla="*/ 92 w 94"/>
                <a:gd name="T87" fmla="*/ 70 h 95"/>
                <a:gd name="T88" fmla="*/ 92 w 94"/>
                <a:gd name="T89" fmla="*/ 70 h 95"/>
                <a:gd name="T90" fmla="*/ 91 w 94"/>
                <a:gd name="T91" fmla="*/ 57 h 95"/>
                <a:gd name="T92" fmla="*/ 81 w 94"/>
                <a:gd name="T93" fmla="*/ 42 h 95"/>
                <a:gd name="T94" fmla="*/ 88 w 94"/>
                <a:gd name="T95" fmla="*/ 26 h 95"/>
                <a:gd name="T96" fmla="*/ 85 w 94"/>
                <a:gd name="T97" fmla="*/ 13 h 95"/>
                <a:gd name="T98" fmla="*/ 76 w 94"/>
                <a:gd name="T99" fmla="*/ 9 h 95"/>
                <a:gd name="T100" fmla="*/ 72 w 94"/>
                <a:gd name="T101" fmla="*/ 9 h 95"/>
                <a:gd name="T102" fmla="*/ 55 w 94"/>
                <a:gd name="T103" fmla="*/ 14 h 95"/>
                <a:gd name="T104" fmla="*/ 41 w 94"/>
                <a:gd name="T105" fmla="*/ 3 h 95"/>
                <a:gd name="T106" fmla="*/ 34 w 94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4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1" y="83"/>
                    <a:pt x="41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39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5"/>
                    <a:pt x="41" y="95"/>
                    <a:pt x="42" y="95"/>
                  </a:cubicBezTo>
                  <a:cubicBezTo>
                    <a:pt x="46" y="95"/>
                    <a:pt x="50" y="93"/>
                    <a:pt x="52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4" y="66"/>
                    <a:pt x="94" y="61"/>
                    <a:pt x="91" y="57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9" y="21"/>
                    <a:pt x="88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9" y="2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7" name="orange star"/>
          <p:cNvGrpSpPr/>
          <p:nvPr/>
        </p:nvGrpSpPr>
        <p:grpSpPr>
          <a:xfrm>
            <a:off x="3223607" y="73819"/>
            <a:ext cx="300038" cy="298450"/>
            <a:chOff x="3848100" y="687388"/>
            <a:chExt cx="300038" cy="298450"/>
          </a:xfrm>
        </p:grpSpPr>
        <p:sp>
          <p:nvSpPr>
            <p:cNvPr id="217" name="orange star"/>
            <p:cNvSpPr>
              <a:spLocks/>
            </p:cNvSpPr>
            <p:nvPr/>
          </p:nvSpPr>
          <p:spPr bwMode="auto">
            <a:xfrm>
              <a:off x="3867150" y="706438"/>
              <a:ext cx="261938" cy="260350"/>
            </a:xfrm>
            <a:custGeom>
              <a:avLst/>
              <a:gdLst>
                <a:gd name="T0" fmla="*/ 37 w 83"/>
                <a:gd name="T1" fmla="*/ 82 h 82"/>
                <a:gd name="T2" fmla="*/ 36 w 83"/>
                <a:gd name="T3" fmla="*/ 82 h 82"/>
                <a:gd name="T4" fmla="*/ 31 w 83"/>
                <a:gd name="T5" fmla="*/ 77 h 82"/>
                <a:gd name="T6" fmla="*/ 25 w 83"/>
                <a:gd name="T7" fmla="*/ 57 h 82"/>
                <a:gd name="T8" fmla="*/ 5 w 83"/>
                <a:gd name="T9" fmla="*/ 51 h 82"/>
                <a:gd name="T10" fmla="*/ 0 w 83"/>
                <a:gd name="T11" fmla="*/ 46 h 82"/>
                <a:gd name="T12" fmla="*/ 1 w 83"/>
                <a:gd name="T13" fmla="*/ 42 h 82"/>
                <a:gd name="T14" fmla="*/ 3 w 83"/>
                <a:gd name="T15" fmla="*/ 39 h 82"/>
                <a:gd name="T16" fmla="*/ 20 w 83"/>
                <a:gd name="T17" fmla="*/ 27 h 82"/>
                <a:gd name="T18" fmla="*/ 20 w 83"/>
                <a:gd name="T19" fmla="*/ 7 h 82"/>
                <a:gd name="T20" fmla="*/ 24 w 83"/>
                <a:gd name="T21" fmla="*/ 1 h 82"/>
                <a:gd name="T22" fmla="*/ 27 w 83"/>
                <a:gd name="T23" fmla="*/ 0 h 82"/>
                <a:gd name="T24" fmla="*/ 31 w 83"/>
                <a:gd name="T25" fmla="*/ 1 h 82"/>
                <a:gd name="T26" fmla="*/ 47 w 83"/>
                <a:gd name="T27" fmla="*/ 14 h 82"/>
                <a:gd name="T28" fmla="*/ 67 w 83"/>
                <a:gd name="T29" fmla="*/ 7 h 82"/>
                <a:gd name="T30" fmla="*/ 69 w 83"/>
                <a:gd name="T31" fmla="*/ 7 h 82"/>
                <a:gd name="T32" fmla="*/ 74 w 83"/>
                <a:gd name="T33" fmla="*/ 9 h 82"/>
                <a:gd name="T34" fmla="*/ 75 w 83"/>
                <a:gd name="T35" fmla="*/ 16 h 82"/>
                <a:gd name="T36" fmla="*/ 69 w 83"/>
                <a:gd name="T37" fmla="*/ 35 h 82"/>
                <a:gd name="T38" fmla="*/ 81 w 83"/>
                <a:gd name="T39" fmla="*/ 52 h 82"/>
                <a:gd name="T40" fmla="*/ 81 w 83"/>
                <a:gd name="T41" fmla="*/ 59 h 82"/>
                <a:gd name="T42" fmla="*/ 75 w 83"/>
                <a:gd name="T43" fmla="*/ 63 h 82"/>
                <a:gd name="T44" fmla="*/ 55 w 83"/>
                <a:gd name="T45" fmla="*/ 62 h 82"/>
                <a:gd name="T46" fmla="*/ 43 w 83"/>
                <a:gd name="T47" fmla="*/ 79 h 82"/>
                <a:gd name="T48" fmla="*/ 37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37" y="82"/>
                  </a:moveTo>
                  <a:cubicBezTo>
                    <a:pt x="37" y="82"/>
                    <a:pt x="36" y="82"/>
                    <a:pt x="36" y="82"/>
                  </a:cubicBezTo>
                  <a:cubicBezTo>
                    <a:pt x="33" y="82"/>
                    <a:pt x="31" y="80"/>
                    <a:pt x="31" y="7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4"/>
                    <a:pt x="21" y="2"/>
                    <a:pt x="24" y="1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8" y="0"/>
                    <a:pt x="29" y="0"/>
                    <a:pt x="31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8" y="7"/>
                    <a:pt x="69" y="7"/>
                  </a:cubicBezTo>
                  <a:cubicBezTo>
                    <a:pt x="71" y="7"/>
                    <a:pt x="72" y="8"/>
                    <a:pt x="74" y="9"/>
                  </a:cubicBezTo>
                  <a:cubicBezTo>
                    <a:pt x="76" y="11"/>
                    <a:pt x="76" y="13"/>
                    <a:pt x="75" y="1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4"/>
                    <a:pt x="83" y="57"/>
                    <a:pt x="81" y="59"/>
                  </a:cubicBezTo>
                  <a:cubicBezTo>
                    <a:pt x="80" y="61"/>
                    <a:pt x="78" y="63"/>
                    <a:pt x="75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star outline"/>
            <p:cNvSpPr>
              <a:spLocks noEditPoints="1"/>
            </p:cNvSpPr>
            <p:nvPr/>
          </p:nvSpPr>
          <p:spPr bwMode="auto">
            <a:xfrm>
              <a:off x="3848100" y="687388"/>
              <a:ext cx="300038" cy="298450"/>
            </a:xfrm>
            <a:custGeom>
              <a:avLst/>
              <a:gdLst>
                <a:gd name="T0" fmla="*/ 33 w 95"/>
                <a:gd name="T1" fmla="*/ 12 h 94"/>
                <a:gd name="T2" fmla="*/ 33 w 95"/>
                <a:gd name="T3" fmla="*/ 12 h 94"/>
                <a:gd name="T4" fmla="*/ 52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5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2 w 95"/>
                <a:gd name="T17" fmla="*/ 62 h 94"/>
                <a:gd name="T18" fmla="*/ 82 w 95"/>
                <a:gd name="T19" fmla="*/ 62 h 94"/>
                <a:gd name="T20" fmla="*/ 81 w 95"/>
                <a:gd name="T21" fmla="*/ 63 h 94"/>
                <a:gd name="T22" fmla="*/ 81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3 w 95"/>
                <a:gd name="T29" fmla="*/ 82 h 94"/>
                <a:gd name="T30" fmla="*/ 43 w 95"/>
                <a:gd name="T31" fmla="*/ 82 h 94"/>
                <a:gd name="T32" fmla="*/ 42 w 95"/>
                <a:gd name="T33" fmla="*/ 81 h 94"/>
                <a:gd name="T34" fmla="*/ 35 w 95"/>
                <a:gd name="T35" fmla="*/ 59 h 94"/>
                <a:gd name="T36" fmla="*/ 13 w 95"/>
                <a:gd name="T37" fmla="*/ 51 h 94"/>
                <a:gd name="T38" fmla="*/ 12 w 95"/>
                <a:gd name="T39" fmla="*/ 51 h 94"/>
                <a:gd name="T40" fmla="*/ 12 w 95"/>
                <a:gd name="T41" fmla="*/ 50 h 94"/>
                <a:gd name="T42" fmla="*/ 12 w 95"/>
                <a:gd name="T43" fmla="*/ 50 h 94"/>
                <a:gd name="T44" fmla="*/ 32 w 95"/>
                <a:gd name="T45" fmla="*/ 37 h 94"/>
                <a:gd name="T46" fmla="*/ 32 w 95"/>
                <a:gd name="T47" fmla="*/ 13 h 94"/>
                <a:gd name="T48" fmla="*/ 32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7 w 95"/>
                <a:gd name="T55" fmla="*/ 1 h 94"/>
                <a:gd name="T56" fmla="*/ 20 w 95"/>
                <a:gd name="T57" fmla="*/ 13 h 94"/>
                <a:gd name="T58" fmla="*/ 20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45 h 94"/>
                <a:gd name="T66" fmla="*/ 0 w 95"/>
                <a:gd name="T67" fmla="*/ 53 h 94"/>
                <a:gd name="T68" fmla="*/ 9 w 95"/>
                <a:gd name="T69" fmla="*/ 63 h 94"/>
                <a:gd name="T70" fmla="*/ 26 w 95"/>
                <a:gd name="T71" fmla="*/ 68 h 94"/>
                <a:gd name="T72" fmla="*/ 31 w 95"/>
                <a:gd name="T73" fmla="*/ 85 h 94"/>
                <a:gd name="T74" fmla="*/ 41 w 95"/>
                <a:gd name="T75" fmla="*/ 94 h 94"/>
                <a:gd name="T76" fmla="*/ 43 w 95"/>
                <a:gd name="T77" fmla="*/ 94 h 94"/>
                <a:gd name="T78" fmla="*/ 53 w 95"/>
                <a:gd name="T79" fmla="*/ 89 h 94"/>
                <a:gd name="T80" fmla="*/ 64 w 95"/>
                <a:gd name="T81" fmla="*/ 74 h 94"/>
                <a:gd name="T82" fmla="*/ 81 w 95"/>
                <a:gd name="T83" fmla="*/ 75 h 94"/>
                <a:gd name="T84" fmla="*/ 81 w 95"/>
                <a:gd name="T85" fmla="*/ 75 h 94"/>
                <a:gd name="T86" fmla="*/ 93 w 95"/>
                <a:gd name="T87" fmla="*/ 68 h 94"/>
                <a:gd name="T88" fmla="*/ 92 w 95"/>
                <a:gd name="T89" fmla="*/ 54 h 94"/>
                <a:gd name="T90" fmla="*/ 81 w 95"/>
                <a:gd name="T91" fmla="*/ 40 h 94"/>
                <a:gd name="T92" fmla="*/ 87 w 95"/>
                <a:gd name="T93" fmla="*/ 24 h 94"/>
                <a:gd name="T94" fmla="*/ 84 w 95"/>
                <a:gd name="T95" fmla="*/ 11 h 94"/>
                <a:gd name="T96" fmla="*/ 75 w 95"/>
                <a:gd name="T97" fmla="*/ 7 h 94"/>
                <a:gd name="T98" fmla="*/ 71 w 95"/>
                <a:gd name="T99" fmla="*/ 8 h 94"/>
                <a:gd name="T100" fmla="*/ 54 w 95"/>
                <a:gd name="T101" fmla="*/ 13 h 94"/>
                <a:gd name="T102" fmla="*/ 40 w 95"/>
                <a:gd name="T103" fmla="*/ 3 h 94"/>
                <a:gd name="T104" fmla="*/ 33 w 95"/>
                <a:gd name="T10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20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2" y="82"/>
                    <a:pt x="42" y="8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7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1"/>
                    <a:pt x="3" y="43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0" y="47"/>
                    <a:pt x="0" y="50"/>
                    <a:pt x="0" y="53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90"/>
                    <a:pt x="36" y="93"/>
                    <a:pt x="41" y="94"/>
                  </a:cubicBezTo>
                  <a:cubicBezTo>
                    <a:pt x="42" y="94"/>
                    <a:pt x="42" y="94"/>
                    <a:pt x="43" y="94"/>
                  </a:cubicBezTo>
                  <a:cubicBezTo>
                    <a:pt x="47" y="94"/>
                    <a:pt x="51" y="92"/>
                    <a:pt x="53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6" y="75"/>
                    <a:pt x="90" y="72"/>
                    <a:pt x="93" y="68"/>
                  </a:cubicBezTo>
                  <a:cubicBezTo>
                    <a:pt x="95" y="64"/>
                    <a:pt x="94" y="58"/>
                    <a:pt x="92" y="54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19"/>
                    <a:pt x="87" y="14"/>
                    <a:pt x="84" y="11"/>
                  </a:cubicBezTo>
                  <a:cubicBezTo>
                    <a:pt x="82" y="8"/>
                    <a:pt x="78" y="7"/>
                    <a:pt x="75" y="7"/>
                  </a:cubicBezTo>
                  <a:cubicBezTo>
                    <a:pt x="74" y="7"/>
                    <a:pt x="72" y="7"/>
                    <a:pt x="71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1"/>
                    <a:pt x="3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2" y="420612"/>
            <a:ext cx="3783543" cy="2837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076" y="10615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1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итоге получили утюг будущего.</a:t>
            </a:r>
            <a:br>
              <a:rPr lang="ru-RU" dirty="0" smtClean="0"/>
            </a:br>
            <a:r>
              <a:rPr lang="ru-RU" dirty="0" smtClean="0"/>
              <a:t>Предложение детей: </a:t>
            </a:r>
            <a:br>
              <a:rPr lang="ru-RU" dirty="0" smtClean="0"/>
            </a:br>
            <a:r>
              <a:rPr lang="ru-RU" dirty="0" smtClean="0"/>
              <a:t>«утюг будущего»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564904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-Данный утюг беспроводной и работает от сети </a:t>
            </a:r>
            <a:r>
              <a:rPr lang="en-US" dirty="0" err="1" smtClean="0"/>
              <a:t>WiFi</a:t>
            </a:r>
            <a:r>
              <a:rPr lang="ru-RU" dirty="0" smtClean="0"/>
              <a:t>.</a:t>
            </a:r>
          </a:p>
          <a:p>
            <a:r>
              <a:rPr lang="ru-RU" dirty="0" smtClean="0"/>
              <a:t>-Гладит на людях, не обжигая их.</a:t>
            </a:r>
          </a:p>
          <a:p>
            <a:r>
              <a:rPr lang="ru-RU" dirty="0" smtClean="0"/>
              <a:t>-Программу «Глажка» можно задать дистанционно от смартфона.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18" y="2204864"/>
            <a:ext cx="431593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283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6631"/>
            <a:ext cx="8496944" cy="6801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285728"/>
            <a:ext cx="6929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Конвергентное образование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–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это целенаправленный процесс формирования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ключевых компетенций воспитанников,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необходимых для жизни и трудовой деятельности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 эпоху конвергентных технологий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54" y="2285992"/>
            <a:ext cx="3214710" cy="6286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Georgia" pitchFamily="18" charset="0"/>
              </a:rPr>
              <a:t>Виды ключевых компетенций 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3214686"/>
            <a:ext cx="235745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itchFamily="18" charset="0"/>
              </a:rPr>
              <a:t>Ценностно-смысловая компетенция 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728" y="4429132"/>
            <a:ext cx="2643206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itchFamily="18" charset="0"/>
              </a:rPr>
              <a:t>Компетенция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к</a:t>
            </a:r>
            <a:r>
              <a:rPr lang="ru-RU" sz="1400" dirty="0" smtClean="0">
                <a:latin typeface="Georgia" pitchFamily="18" charset="0"/>
              </a:rPr>
              <a:t>ультурно - досуговой деятельности</a:t>
            </a:r>
          </a:p>
          <a:p>
            <a:pPr algn="ctr"/>
            <a:r>
              <a:rPr lang="ru-RU" sz="1400" dirty="0" smtClean="0">
                <a:latin typeface="Georgia" pitchFamily="18" charset="0"/>
              </a:rPr>
              <a:t> 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8794" y="5643578"/>
            <a:ext cx="257176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itchFamily="18" charset="0"/>
              </a:rPr>
              <a:t>Учебно-познавательная</a:t>
            </a:r>
          </a:p>
          <a:p>
            <a:pPr algn="ctr"/>
            <a:r>
              <a:rPr lang="ru-RU" sz="1400" dirty="0" smtClean="0">
                <a:latin typeface="Georgia" pitchFamily="18" charset="0"/>
              </a:rPr>
              <a:t>компетенция 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3636" y="3214686"/>
            <a:ext cx="2428892" cy="7715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itchFamily="18" charset="0"/>
              </a:rPr>
              <a:t>Социально-трудовая</a:t>
            </a:r>
          </a:p>
          <a:p>
            <a:pPr algn="ctr"/>
            <a:r>
              <a:rPr lang="ru-RU" sz="1400" dirty="0" smtClean="0">
                <a:latin typeface="Georgia" pitchFamily="18" charset="0"/>
              </a:rPr>
              <a:t>компетенция 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3570" y="4572008"/>
            <a:ext cx="2500330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itchFamily="18" charset="0"/>
              </a:rPr>
              <a:t>Коммуникативная</a:t>
            </a:r>
          </a:p>
          <a:p>
            <a:pPr algn="ctr"/>
            <a:r>
              <a:rPr lang="ru-RU" sz="1400" dirty="0" smtClean="0">
                <a:latin typeface="Georgia" pitchFamily="18" charset="0"/>
              </a:rPr>
              <a:t>компетенция 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43504" y="5643578"/>
            <a:ext cx="328614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itchFamily="18" charset="0"/>
              </a:rPr>
              <a:t>Компетенция личностного самосовершенствования </a:t>
            </a:r>
            <a:endParaRPr lang="ru-RU" sz="1400" dirty="0">
              <a:latin typeface="Georgia" pitchFamily="18" charset="0"/>
            </a:endParaRPr>
          </a:p>
        </p:txBody>
      </p:sp>
      <p:cxnSp>
        <p:nvCxnSpPr>
          <p:cNvPr id="17" name="Прямая со стрелкой 16"/>
          <p:cNvCxnSpPr>
            <a:endCxn id="10" idx="3"/>
          </p:cNvCxnSpPr>
          <p:nvPr/>
        </p:nvCxnSpPr>
        <p:spPr>
          <a:xfrm rot="10800000" flipV="1">
            <a:off x="3500430" y="2928934"/>
            <a:ext cx="1464480" cy="742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929190" y="2928934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</p:cNvCxnSpPr>
          <p:nvPr/>
        </p:nvCxnSpPr>
        <p:spPr>
          <a:xfrm rot="5400000">
            <a:off x="3475424" y="2939647"/>
            <a:ext cx="1514492" cy="1464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2"/>
          </p:cNvCxnSpPr>
          <p:nvPr/>
        </p:nvCxnSpPr>
        <p:spPr>
          <a:xfrm rot="16200000" flipH="1">
            <a:off x="4761307" y="3118241"/>
            <a:ext cx="1657368" cy="125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2"/>
          </p:cNvCxnSpPr>
          <p:nvPr/>
        </p:nvCxnSpPr>
        <p:spPr>
          <a:xfrm rot="5400000">
            <a:off x="3296829" y="3975498"/>
            <a:ext cx="2728938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2"/>
          </p:cNvCxnSpPr>
          <p:nvPr/>
        </p:nvCxnSpPr>
        <p:spPr>
          <a:xfrm rot="16200000" flipH="1">
            <a:off x="3796894" y="4082654"/>
            <a:ext cx="2728938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5572140"/>
            <a:ext cx="6333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Спасибо за внимание!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69492"/>
            <a:ext cx="6444208" cy="48331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2852"/>
            <a:ext cx="8462744" cy="6715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071670" y="714356"/>
            <a:ext cx="65008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142852"/>
            <a:ext cx="5607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Конвергентный подход в образовании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8" y="857232"/>
            <a:ext cx="3143272" cy="15001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Основная образовательная программа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предметные компетенции – междисциплинарный подход,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инновационные технологии опережающего развития</a:t>
            </a:r>
          </a:p>
          <a:p>
            <a:pPr algn="ctr"/>
            <a:endParaRPr lang="ru-RU" sz="1400" dirty="0"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7620" y="5786454"/>
            <a:ext cx="35719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Сетевое взаимодействие: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социум,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ресурсы города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5984" y="642918"/>
            <a:ext cx="2928958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Образовательное пространство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новый формат –основа  конвергентный подход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88" y="2713178"/>
            <a:ext cx="2636912" cy="2636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869" y="4031634"/>
            <a:ext cx="1995686" cy="26609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38" y="1809756"/>
            <a:ext cx="2285984" cy="17144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357166"/>
            <a:ext cx="7286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14290"/>
            <a:ext cx="7362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Новое содержание образования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Конвергенция  знаний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(образовательных областей)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00166" y="3571876"/>
            <a:ext cx="2500330" cy="24288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Познавательное развитие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00166" y="1714488"/>
            <a:ext cx="2286016" cy="235745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Социально-коммуникативное развитие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868" y="4214818"/>
            <a:ext cx="2714644" cy="24288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Речевое развитие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3714752"/>
            <a:ext cx="2714644" cy="250033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Физическое развитие развитие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72198" y="1785926"/>
            <a:ext cx="2428892" cy="241459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Художественно-эстетическое развитие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685" y="2181113"/>
            <a:ext cx="2749703" cy="206227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4290"/>
            <a:ext cx="8659377" cy="6383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214290"/>
            <a:ext cx="7524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Конвергентное обучение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это проект, направленный на формирование такой  междисциплинарной среды, как в непосредственно организованной образовательной деятельности, так и в свободно организованной деятельности, в которой дети дошкольного возраста будут воспринимать мир как единой целое, а не как изучение на занятиях в детском саду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отдельных образовательных областей</a:t>
            </a:r>
          </a:p>
          <a:p>
            <a:endParaRPr lang="ru-RU" sz="1400" dirty="0">
              <a:latin typeface="Georgia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886" y="2461059"/>
            <a:ext cx="4668011" cy="35010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867" y="2961576"/>
            <a:ext cx="2625756" cy="35010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2" descr="http://s2.dmcdn.net/eTUz_/x720-9i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6"/>
          <a:stretch/>
        </p:blipFill>
        <p:spPr bwMode="auto">
          <a:xfrm>
            <a:off x="0" y="0"/>
            <a:ext cx="9139044" cy="68580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602039" y="2252546"/>
            <a:ext cx="7605259" cy="4382455"/>
          </a:xfrm>
          <a:custGeom>
            <a:avLst/>
            <a:gdLst>
              <a:gd name="connsiteX0" fmla="*/ 7605259 w 7605259"/>
              <a:gd name="connsiteY0" fmla="*/ 3624147 h 4382455"/>
              <a:gd name="connsiteX1" fmla="*/ 7504898 w 7605259"/>
              <a:gd name="connsiteY1" fmla="*/ 3635298 h 4382455"/>
              <a:gd name="connsiteX2" fmla="*/ 7415688 w 7605259"/>
              <a:gd name="connsiteY2" fmla="*/ 3646449 h 4382455"/>
              <a:gd name="connsiteX3" fmla="*/ 6679707 w 7605259"/>
              <a:gd name="connsiteY3" fmla="*/ 3624147 h 4382455"/>
              <a:gd name="connsiteX4" fmla="*/ 6579346 w 7605259"/>
              <a:gd name="connsiteY4" fmla="*/ 3579542 h 4382455"/>
              <a:gd name="connsiteX5" fmla="*/ 6534741 w 7605259"/>
              <a:gd name="connsiteY5" fmla="*/ 3568391 h 4382455"/>
              <a:gd name="connsiteX6" fmla="*/ 6389776 w 7605259"/>
              <a:gd name="connsiteY6" fmla="*/ 3501483 h 4382455"/>
              <a:gd name="connsiteX7" fmla="*/ 6322868 w 7605259"/>
              <a:gd name="connsiteY7" fmla="*/ 3434576 h 4382455"/>
              <a:gd name="connsiteX8" fmla="*/ 6244810 w 7605259"/>
              <a:gd name="connsiteY8" fmla="*/ 3367669 h 4382455"/>
              <a:gd name="connsiteX9" fmla="*/ 6211356 w 7605259"/>
              <a:gd name="connsiteY9" fmla="*/ 3356517 h 4382455"/>
              <a:gd name="connsiteX10" fmla="*/ 6189054 w 7605259"/>
              <a:gd name="connsiteY10" fmla="*/ 3311913 h 4382455"/>
              <a:gd name="connsiteX11" fmla="*/ 6155600 w 7605259"/>
              <a:gd name="connsiteY11" fmla="*/ 3278459 h 4382455"/>
              <a:gd name="connsiteX12" fmla="*/ 6133298 w 7605259"/>
              <a:gd name="connsiteY12" fmla="*/ 3245005 h 4382455"/>
              <a:gd name="connsiteX13" fmla="*/ 6122146 w 7605259"/>
              <a:gd name="connsiteY13" fmla="*/ 3200400 h 4382455"/>
              <a:gd name="connsiteX14" fmla="*/ 6066390 w 7605259"/>
              <a:gd name="connsiteY14" fmla="*/ 3133493 h 4382455"/>
              <a:gd name="connsiteX15" fmla="*/ 6066390 w 7605259"/>
              <a:gd name="connsiteY15" fmla="*/ 2854713 h 4382455"/>
              <a:gd name="connsiteX16" fmla="*/ 6099844 w 7605259"/>
              <a:gd name="connsiteY16" fmla="*/ 2787805 h 4382455"/>
              <a:gd name="connsiteX17" fmla="*/ 6144449 w 7605259"/>
              <a:gd name="connsiteY17" fmla="*/ 2765503 h 4382455"/>
              <a:gd name="connsiteX18" fmla="*/ 6155600 w 7605259"/>
              <a:gd name="connsiteY18" fmla="*/ 2732049 h 4382455"/>
              <a:gd name="connsiteX19" fmla="*/ 6222507 w 7605259"/>
              <a:gd name="connsiteY19" fmla="*/ 2709747 h 4382455"/>
              <a:gd name="connsiteX20" fmla="*/ 6311717 w 7605259"/>
              <a:gd name="connsiteY20" fmla="*/ 2676293 h 4382455"/>
              <a:gd name="connsiteX21" fmla="*/ 6367473 w 7605259"/>
              <a:gd name="connsiteY21" fmla="*/ 2642839 h 4382455"/>
              <a:gd name="connsiteX22" fmla="*/ 6623951 w 7605259"/>
              <a:gd name="connsiteY22" fmla="*/ 2631688 h 4382455"/>
              <a:gd name="connsiteX23" fmla="*/ 6657405 w 7605259"/>
              <a:gd name="connsiteY23" fmla="*/ 2620537 h 4382455"/>
              <a:gd name="connsiteX24" fmla="*/ 6757766 w 7605259"/>
              <a:gd name="connsiteY24" fmla="*/ 2598234 h 4382455"/>
              <a:gd name="connsiteX25" fmla="*/ 6824673 w 7605259"/>
              <a:gd name="connsiteY25" fmla="*/ 2575932 h 4382455"/>
              <a:gd name="connsiteX26" fmla="*/ 6858127 w 7605259"/>
              <a:gd name="connsiteY26" fmla="*/ 2564781 h 4382455"/>
              <a:gd name="connsiteX27" fmla="*/ 6913883 w 7605259"/>
              <a:gd name="connsiteY27" fmla="*/ 2509025 h 4382455"/>
              <a:gd name="connsiteX28" fmla="*/ 6991941 w 7605259"/>
              <a:gd name="connsiteY28" fmla="*/ 2464420 h 4382455"/>
              <a:gd name="connsiteX29" fmla="*/ 7025395 w 7605259"/>
              <a:gd name="connsiteY29" fmla="*/ 2442117 h 4382455"/>
              <a:gd name="connsiteX30" fmla="*/ 7092302 w 7605259"/>
              <a:gd name="connsiteY30" fmla="*/ 2419815 h 4382455"/>
              <a:gd name="connsiteX31" fmla="*/ 7092302 w 7605259"/>
              <a:gd name="connsiteY31" fmla="*/ 2207942 h 4382455"/>
              <a:gd name="connsiteX32" fmla="*/ 7036546 w 7605259"/>
              <a:gd name="connsiteY32" fmla="*/ 2129883 h 4382455"/>
              <a:gd name="connsiteX33" fmla="*/ 7014244 w 7605259"/>
              <a:gd name="connsiteY33" fmla="*/ 2096430 h 4382455"/>
              <a:gd name="connsiteX34" fmla="*/ 7003093 w 7605259"/>
              <a:gd name="connsiteY34" fmla="*/ 2062976 h 4382455"/>
              <a:gd name="connsiteX35" fmla="*/ 6969639 w 7605259"/>
              <a:gd name="connsiteY35" fmla="*/ 2051825 h 4382455"/>
              <a:gd name="connsiteX36" fmla="*/ 6936185 w 7605259"/>
              <a:gd name="connsiteY36" fmla="*/ 2007220 h 4382455"/>
              <a:gd name="connsiteX37" fmla="*/ 6902732 w 7605259"/>
              <a:gd name="connsiteY37" fmla="*/ 1996069 h 4382455"/>
              <a:gd name="connsiteX38" fmla="*/ 6835824 w 7605259"/>
              <a:gd name="connsiteY38" fmla="*/ 1962615 h 4382455"/>
              <a:gd name="connsiteX39" fmla="*/ 6791220 w 7605259"/>
              <a:gd name="connsiteY39" fmla="*/ 1918010 h 4382455"/>
              <a:gd name="connsiteX40" fmla="*/ 6757766 w 7605259"/>
              <a:gd name="connsiteY40" fmla="*/ 1895708 h 4382455"/>
              <a:gd name="connsiteX41" fmla="*/ 6724312 w 7605259"/>
              <a:gd name="connsiteY41" fmla="*/ 1884556 h 4382455"/>
              <a:gd name="connsiteX42" fmla="*/ 6612800 w 7605259"/>
              <a:gd name="connsiteY42" fmla="*/ 1862254 h 4382455"/>
              <a:gd name="connsiteX43" fmla="*/ 6400927 w 7605259"/>
              <a:gd name="connsiteY43" fmla="*/ 1817649 h 4382455"/>
              <a:gd name="connsiteX44" fmla="*/ 6334020 w 7605259"/>
              <a:gd name="connsiteY44" fmla="*/ 1784195 h 4382455"/>
              <a:gd name="connsiteX45" fmla="*/ 6110995 w 7605259"/>
              <a:gd name="connsiteY45" fmla="*/ 1761893 h 4382455"/>
              <a:gd name="connsiteX46" fmla="*/ 5932576 w 7605259"/>
              <a:gd name="connsiteY46" fmla="*/ 1728439 h 4382455"/>
              <a:gd name="connsiteX47" fmla="*/ 5609190 w 7605259"/>
              <a:gd name="connsiteY47" fmla="*/ 1683834 h 4382455"/>
              <a:gd name="connsiteX48" fmla="*/ 5564585 w 7605259"/>
              <a:gd name="connsiteY48" fmla="*/ 1661532 h 4382455"/>
              <a:gd name="connsiteX49" fmla="*/ 5107385 w 7605259"/>
              <a:gd name="connsiteY49" fmla="*/ 1628078 h 4382455"/>
              <a:gd name="connsiteX50" fmla="*/ 4984722 w 7605259"/>
              <a:gd name="connsiteY50" fmla="*/ 1639230 h 4382455"/>
              <a:gd name="connsiteX51" fmla="*/ 4917815 w 7605259"/>
              <a:gd name="connsiteY51" fmla="*/ 1661532 h 4382455"/>
              <a:gd name="connsiteX52" fmla="*/ 4862059 w 7605259"/>
              <a:gd name="connsiteY52" fmla="*/ 1706137 h 4382455"/>
              <a:gd name="connsiteX53" fmla="*/ 4784000 w 7605259"/>
              <a:gd name="connsiteY53" fmla="*/ 1750742 h 4382455"/>
              <a:gd name="connsiteX54" fmla="*/ 4772849 w 7605259"/>
              <a:gd name="connsiteY54" fmla="*/ 1784195 h 4382455"/>
              <a:gd name="connsiteX55" fmla="*/ 4739395 w 7605259"/>
              <a:gd name="connsiteY55" fmla="*/ 1795347 h 4382455"/>
              <a:gd name="connsiteX56" fmla="*/ 4705941 w 7605259"/>
              <a:gd name="connsiteY56" fmla="*/ 1817649 h 4382455"/>
              <a:gd name="connsiteX57" fmla="*/ 4639034 w 7605259"/>
              <a:gd name="connsiteY57" fmla="*/ 1862254 h 4382455"/>
              <a:gd name="connsiteX58" fmla="*/ 4627883 w 7605259"/>
              <a:gd name="connsiteY58" fmla="*/ 1895708 h 4382455"/>
              <a:gd name="connsiteX59" fmla="*/ 4594429 w 7605259"/>
              <a:gd name="connsiteY59" fmla="*/ 1918010 h 4382455"/>
              <a:gd name="connsiteX60" fmla="*/ 4572127 w 7605259"/>
              <a:gd name="connsiteY60" fmla="*/ 1940313 h 4382455"/>
              <a:gd name="connsiteX61" fmla="*/ 4560976 w 7605259"/>
              <a:gd name="connsiteY61" fmla="*/ 1973766 h 4382455"/>
              <a:gd name="connsiteX62" fmla="*/ 4527522 w 7605259"/>
              <a:gd name="connsiteY62" fmla="*/ 2018371 h 4382455"/>
              <a:gd name="connsiteX63" fmla="*/ 4494068 w 7605259"/>
              <a:gd name="connsiteY63" fmla="*/ 2118732 h 4382455"/>
              <a:gd name="connsiteX64" fmla="*/ 4482917 w 7605259"/>
              <a:gd name="connsiteY64" fmla="*/ 2196791 h 4382455"/>
              <a:gd name="connsiteX65" fmla="*/ 4460615 w 7605259"/>
              <a:gd name="connsiteY65" fmla="*/ 2274849 h 4382455"/>
              <a:gd name="connsiteX66" fmla="*/ 4416010 w 7605259"/>
              <a:gd name="connsiteY66" fmla="*/ 2464420 h 4382455"/>
              <a:gd name="connsiteX67" fmla="*/ 4404859 w 7605259"/>
              <a:gd name="connsiteY67" fmla="*/ 2531327 h 4382455"/>
              <a:gd name="connsiteX68" fmla="*/ 4382556 w 7605259"/>
              <a:gd name="connsiteY68" fmla="*/ 2587083 h 4382455"/>
              <a:gd name="connsiteX69" fmla="*/ 4371405 w 7605259"/>
              <a:gd name="connsiteY69" fmla="*/ 3345366 h 4382455"/>
              <a:gd name="connsiteX70" fmla="*/ 4360254 w 7605259"/>
              <a:gd name="connsiteY70" fmla="*/ 3378820 h 4382455"/>
              <a:gd name="connsiteX71" fmla="*/ 4349102 w 7605259"/>
              <a:gd name="connsiteY71" fmla="*/ 3445727 h 4382455"/>
              <a:gd name="connsiteX72" fmla="*/ 4326800 w 7605259"/>
              <a:gd name="connsiteY72" fmla="*/ 3546088 h 4382455"/>
              <a:gd name="connsiteX73" fmla="*/ 4315649 w 7605259"/>
              <a:gd name="connsiteY73" fmla="*/ 3601844 h 4382455"/>
              <a:gd name="connsiteX74" fmla="*/ 4248741 w 7605259"/>
              <a:gd name="connsiteY74" fmla="*/ 3757961 h 4382455"/>
              <a:gd name="connsiteX75" fmla="*/ 4215288 w 7605259"/>
              <a:gd name="connsiteY75" fmla="*/ 3769113 h 4382455"/>
              <a:gd name="connsiteX76" fmla="*/ 4204137 w 7605259"/>
              <a:gd name="connsiteY76" fmla="*/ 3802566 h 4382455"/>
              <a:gd name="connsiteX77" fmla="*/ 4148381 w 7605259"/>
              <a:gd name="connsiteY77" fmla="*/ 3836020 h 4382455"/>
              <a:gd name="connsiteX78" fmla="*/ 4092624 w 7605259"/>
              <a:gd name="connsiteY78" fmla="*/ 3858322 h 4382455"/>
              <a:gd name="connsiteX79" fmla="*/ 4036868 w 7605259"/>
              <a:gd name="connsiteY79" fmla="*/ 3869474 h 4382455"/>
              <a:gd name="connsiteX80" fmla="*/ 3958810 w 7605259"/>
              <a:gd name="connsiteY80" fmla="*/ 3891776 h 4382455"/>
              <a:gd name="connsiteX81" fmla="*/ 3735785 w 7605259"/>
              <a:gd name="connsiteY81" fmla="*/ 3869474 h 4382455"/>
              <a:gd name="connsiteX82" fmla="*/ 3635424 w 7605259"/>
              <a:gd name="connsiteY82" fmla="*/ 3836020 h 4382455"/>
              <a:gd name="connsiteX83" fmla="*/ 3557366 w 7605259"/>
              <a:gd name="connsiteY83" fmla="*/ 3769113 h 4382455"/>
              <a:gd name="connsiteX84" fmla="*/ 3523912 w 7605259"/>
              <a:gd name="connsiteY84" fmla="*/ 3757961 h 4382455"/>
              <a:gd name="connsiteX85" fmla="*/ 3501610 w 7605259"/>
              <a:gd name="connsiteY85" fmla="*/ 3702205 h 4382455"/>
              <a:gd name="connsiteX86" fmla="*/ 3490459 w 7605259"/>
              <a:gd name="connsiteY86" fmla="*/ 3668752 h 4382455"/>
              <a:gd name="connsiteX87" fmla="*/ 3468156 w 7605259"/>
              <a:gd name="connsiteY87" fmla="*/ 3624147 h 4382455"/>
              <a:gd name="connsiteX88" fmla="*/ 3457005 w 7605259"/>
              <a:gd name="connsiteY88" fmla="*/ 3590693 h 4382455"/>
              <a:gd name="connsiteX89" fmla="*/ 3423551 w 7605259"/>
              <a:gd name="connsiteY89" fmla="*/ 3523786 h 4382455"/>
              <a:gd name="connsiteX90" fmla="*/ 3412400 w 7605259"/>
              <a:gd name="connsiteY90" fmla="*/ 3479181 h 4382455"/>
              <a:gd name="connsiteX91" fmla="*/ 3390098 w 7605259"/>
              <a:gd name="connsiteY91" fmla="*/ 3401122 h 4382455"/>
              <a:gd name="connsiteX92" fmla="*/ 3356644 w 7605259"/>
              <a:gd name="connsiteY92" fmla="*/ 3311913 h 4382455"/>
              <a:gd name="connsiteX93" fmla="*/ 3312039 w 7605259"/>
              <a:gd name="connsiteY93" fmla="*/ 3178098 h 4382455"/>
              <a:gd name="connsiteX94" fmla="*/ 3289737 w 7605259"/>
              <a:gd name="connsiteY94" fmla="*/ 3111191 h 4382455"/>
              <a:gd name="connsiteX95" fmla="*/ 3267434 w 7605259"/>
              <a:gd name="connsiteY95" fmla="*/ 3044283 h 4382455"/>
              <a:gd name="connsiteX96" fmla="*/ 3245132 w 7605259"/>
              <a:gd name="connsiteY96" fmla="*/ 2966225 h 4382455"/>
              <a:gd name="connsiteX97" fmla="*/ 3211678 w 7605259"/>
              <a:gd name="connsiteY97" fmla="*/ 2865864 h 4382455"/>
              <a:gd name="connsiteX98" fmla="*/ 3200527 w 7605259"/>
              <a:gd name="connsiteY98" fmla="*/ 2832410 h 4382455"/>
              <a:gd name="connsiteX99" fmla="*/ 3189376 w 7605259"/>
              <a:gd name="connsiteY99" fmla="*/ 2787805 h 4382455"/>
              <a:gd name="connsiteX100" fmla="*/ 3167073 w 7605259"/>
              <a:gd name="connsiteY100" fmla="*/ 2765503 h 4382455"/>
              <a:gd name="connsiteX101" fmla="*/ 3122468 w 7605259"/>
              <a:gd name="connsiteY101" fmla="*/ 2687444 h 4382455"/>
              <a:gd name="connsiteX102" fmla="*/ 3089015 w 7605259"/>
              <a:gd name="connsiteY102" fmla="*/ 2676293 h 4382455"/>
              <a:gd name="connsiteX103" fmla="*/ 3044410 w 7605259"/>
              <a:gd name="connsiteY103" fmla="*/ 2631688 h 4382455"/>
              <a:gd name="connsiteX104" fmla="*/ 2955200 w 7605259"/>
              <a:gd name="connsiteY104" fmla="*/ 2564781 h 4382455"/>
              <a:gd name="connsiteX105" fmla="*/ 2888293 w 7605259"/>
              <a:gd name="connsiteY105" fmla="*/ 2531327 h 4382455"/>
              <a:gd name="connsiteX106" fmla="*/ 2810234 w 7605259"/>
              <a:gd name="connsiteY106" fmla="*/ 2497874 h 4382455"/>
              <a:gd name="connsiteX107" fmla="*/ 2776781 w 7605259"/>
              <a:gd name="connsiteY107" fmla="*/ 2464420 h 4382455"/>
              <a:gd name="connsiteX108" fmla="*/ 2743327 w 7605259"/>
              <a:gd name="connsiteY108" fmla="*/ 2453269 h 4382455"/>
              <a:gd name="connsiteX109" fmla="*/ 2587210 w 7605259"/>
              <a:gd name="connsiteY109" fmla="*/ 2430966 h 4382455"/>
              <a:gd name="connsiteX110" fmla="*/ 2386488 w 7605259"/>
              <a:gd name="connsiteY110" fmla="*/ 2397513 h 4382455"/>
              <a:gd name="connsiteX111" fmla="*/ 2230371 w 7605259"/>
              <a:gd name="connsiteY111" fmla="*/ 2408664 h 4382455"/>
              <a:gd name="connsiteX112" fmla="*/ 1851229 w 7605259"/>
              <a:gd name="connsiteY112" fmla="*/ 2419815 h 4382455"/>
              <a:gd name="connsiteX113" fmla="*/ 1739717 w 7605259"/>
              <a:gd name="connsiteY113" fmla="*/ 2442117 h 4382455"/>
              <a:gd name="connsiteX114" fmla="*/ 1661659 w 7605259"/>
              <a:gd name="connsiteY114" fmla="*/ 2475571 h 4382455"/>
              <a:gd name="connsiteX115" fmla="*/ 1605902 w 7605259"/>
              <a:gd name="connsiteY115" fmla="*/ 2497874 h 4382455"/>
              <a:gd name="connsiteX116" fmla="*/ 1561298 w 7605259"/>
              <a:gd name="connsiteY116" fmla="*/ 2509025 h 4382455"/>
              <a:gd name="connsiteX117" fmla="*/ 1527844 w 7605259"/>
              <a:gd name="connsiteY117" fmla="*/ 2531327 h 4382455"/>
              <a:gd name="connsiteX118" fmla="*/ 1505541 w 7605259"/>
              <a:gd name="connsiteY118" fmla="*/ 2564781 h 4382455"/>
              <a:gd name="connsiteX119" fmla="*/ 1472088 w 7605259"/>
              <a:gd name="connsiteY119" fmla="*/ 2575932 h 4382455"/>
              <a:gd name="connsiteX120" fmla="*/ 1460937 w 7605259"/>
              <a:gd name="connsiteY120" fmla="*/ 2676293 h 4382455"/>
              <a:gd name="connsiteX121" fmla="*/ 1427483 w 7605259"/>
              <a:gd name="connsiteY121" fmla="*/ 2743200 h 4382455"/>
              <a:gd name="connsiteX122" fmla="*/ 1416332 w 7605259"/>
              <a:gd name="connsiteY122" fmla="*/ 2832410 h 4382455"/>
              <a:gd name="connsiteX123" fmla="*/ 1449785 w 7605259"/>
              <a:gd name="connsiteY123" fmla="*/ 3334215 h 4382455"/>
              <a:gd name="connsiteX124" fmla="*/ 1483239 w 7605259"/>
              <a:gd name="connsiteY124" fmla="*/ 3523786 h 4382455"/>
              <a:gd name="connsiteX125" fmla="*/ 1494390 w 7605259"/>
              <a:gd name="connsiteY125" fmla="*/ 3624147 h 4382455"/>
              <a:gd name="connsiteX126" fmla="*/ 1472088 w 7605259"/>
              <a:gd name="connsiteY126" fmla="*/ 3980986 h 4382455"/>
              <a:gd name="connsiteX127" fmla="*/ 1460937 w 7605259"/>
              <a:gd name="connsiteY127" fmla="*/ 4014439 h 4382455"/>
              <a:gd name="connsiteX128" fmla="*/ 1438634 w 7605259"/>
              <a:gd name="connsiteY128" fmla="*/ 4070195 h 4382455"/>
              <a:gd name="connsiteX129" fmla="*/ 1427483 w 7605259"/>
              <a:gd name="connsiteY129" fmla="*/ 4103649 h 4382455"/>
              <a:gd name="connsiteX130" fmla="*/ 1394029 w 7605259"/>
              <a:gd name="connsiteY130" fmla="*/ 4170556 h 4382455"/>
              <a:gd name="connsiteX131" fmla="*/ 1382878 w 7605259"/>
              <a:gd name="connsiteY131" fmla="*/ 4204010 h 4382455"/>
              <a:gd name="connsiteX132" fmla="*/ 1360576 w 7605259"/>
              <a:gd name="connsiteY132" fmla="*/ 4237464 h 4382455"/>
              <a:gd name="connsiteX133" fmla="*/ 1327122 w 7605259"/>
              <a:gd name="connsiteY133" fmla="*/ 4315522 h 4382455"/>
              <a:gd name="connsiteX134" fmla="*/ 1293668 w 7605259"/>
              <a:gd name="connsiteY134" fmla="*/ 4326674 h 4382455"/>
              <a:gd name="connsiteX135" fmla="*/ 1237912 w 7605259"/>
              <a:gd name="connsiteY135" fmla="*/ 4382430 h 4382455"/>
              <a:gd name="connsiteX136" fmla="*/ 769561 w 7605259"/>
              <a:gd name="connsiteY136" fmla="*/ 4348976 h 4382455"/>
              <a:gd name="connsiteX137" fmla="*/ 702654 w 7605259"/>
              <a:gd name="connsiteY137" fmla="*/ 4337825 h 4382455"/>
              <a:gd name="connsiteX138" fmla="*/ 613444 w 7605259"/>
              <a:gd name="connsiteY138" fmla="*/ 4326674 h 4382455"/>
              <a:gd name="connsiteX139" fmla="*/ 591141 w 7605259"/>
              <a:gd name="connsiteY139" fmla="*/ 4304371 h 4382455"/>
              <a:gd name="connsiteX140" fmla="*/ 501932 w 7605259"/>
              <a:gd name="connsiteY140" fmla="*/ 4259766 h 4382455"/>
              <a:gd name="connsiteX141" fmla="*/ 435024 w 7605259"/>
              <a:gd name="connsiteY141" fmla="*/ 4215161 h 4382455"/>
              <a:gd name="connsiteX142" fmla="*/ 356966 w 7605259"/>
              <a:gd name="connsiteY142" fmla="*/ 4170556 h 4382455"/>
              <a:gd name="connsiteX143" fmla="*/ 290059 w 7605259"/>
              <a:gd name="connsiteY143" fmla="*/ 4137103 h 4382455"/>
              <a:gd name="connsiteX144" fmla="*/ 256605 w 7605259"/>
              <a:gd name="connsiteY144" fmla="*/ 4114800 h 4382455"/>
              <a:gd name="connsiteX145" fmla="*/ 223151 w 7605259"/>
              <a:gd name="connsiteY145" fmla="*/ 4103649 h 4382455"/>
              <a:gd name="connsiteX146" fmla="*/ 178546 w 7605259"/>
              <a:gd name="connsiteY146" fmla="*/ 4070195 h 4382455"/>
              <a:gd name="connsiteX147" fmla="*/ 133941 w 7605259"/>
              <a:gd name="connsiteY147" fmla="*/ 4025591 h 4382455"/>
              <a:gd name="connsiteX148" fmla="*/ 111639 w 7605259"/>
              <a:gd name="connsiteY148" fmla="*/ 3992137 h 4382455"/>
              <a:gd name="connsiteX149" fmla="*/ 55883 w 7605259"/>
              <a:gd name="connsiteY149" fmla="*/ 3880625 h 4382455"/>
              <a:gd name="connsiteX150" fmla="*/ 33581 w 7605259"/>
              <a:gd name="connsiteY150" fmla="*/ 3847171 h 4382455"/>
              <a:gd name="connsiteX151" fmla="*/ 22429 w 7605259"/>
              <a:gd name="connsiteY151" fmla="*/ 3780264 h 4382455"/>
              <a:gd name="connsiteX152" fmla="*/ 127 w 7605259"/>
              <a:gd name="connsiteY152" fmla="*/ 3668752 h 4382455"/>
              <a:gd name="connsiteX153" fmla="*/ 22429 w 7605259"/>
              <a:gd name="connsiteY153" fmla="*/ 3579542 h 4382455"/>
              <a:gd name="connsiteX154" fmla="*/ 44732 w 7605259"/>
              <a:gd name="connsiteY154" fmla="*/ 3501483 h 4382455"/>
              <a:gd name="connsiteX155" fmla="*/ 55883 w 7605259"/>
              <a:gd name="connsiteY155" fmla="*/ 3468030 h 4382455"/>
              <a:gd name="connsiteX156" fmla="*/ 78185 w 7605259"/>
              <a:gd name="connsiteY156" fmla="*/ 3389971 h 4382455"/>
              <a:gd name="connsiteX157" fmla="*/ 89337 w 7605259"/>
              <a:gd name="connsiteY157" fmla="*/ 3356517 h 4382455"/>
              <a:gd name="connsiteX158" fmla="*/ 111639 w 7605259"/>
              <a:gd name="connsiteY158" fmla="*/ 3323064 h 4382455"/>
              <a:gd name="connsiteX159" fmla="*/ 133941 w 7605259"/>
              <a:gd name="connsiteY159" fmla="*/ 3200400 h 4382455"/>
              <a:gd name="connsiteX160" fmla="*/ 156244 w 7605259"/>
              <a:gd name="connsiteY160" fmla="*/ 3178098 h 4382455"/>
              <a:gd name="connsiteX161" fmla="*/ 189698 w 7605259"/>
              <a:gd name="connsiteY161" fmla="*/ 3077737 h 4382455"/>
              <a:gd name="connsiteX162" fmla="*/ 212000 w 7605259"/>
              <a:gd name="connsiteY162" fmla="*/ 3033132 h 4382455"/>
              <a:gd name="connsiteX163" fmla="*/ 223151 w 7605259"/>
              <a:gd name="connsiteY163" fmla="*/ 2999678 h 4382455"/>
              <a:gd name="connsiteX164" fmla="*/ 256605 w 7605259"/>
              <a:gd name="connsiteY164" fmla="*/ 2988527 h 4382455"/>
              <a:gd name="connsiteX165" fmla="*/ 290059 w 7605259"/>
              <a:gd name="connsiteY165" fmla="*/ 2966225 h 4382455"/>
              <a:gd name="connsiteX166" fmla="*/ 334663 w 7605259"/>
              <a:gd name="connsiteY166" fmla="*/ 2921620 h 4382455"/>
              <a:gd name="connsiteX167" fmla="*/ 401571 w 7605259"/>
              <a:gd name="connsiteY167" fmla="*/ 2843561 h 4382455"/>
              <a:gd name="connsiteX168" fmla="*/ 446176 w 7605259"/>
              <a:gd name="connsiteY168" fmla="*/ 2821259 h 4382455"/>
              <a:gd name="connsiteX169" fmla="*/ 501932 w 7605259"/>
              <a:gd name="connsiteY169" fmla="*/ 2776654 h 4382455"/>
              <a:gd name="connsiteX170" fmla="*/ 546537 w 7605259"/>
              <a:gd name="connsiteY170" fmla="*/ 2732049 h 4382455"/>
              <a:gd name="connsiteX171" fmla="*/ 613444 w 7605259"/>
              <a:gd name="connsiteY171" fmla="*/ 2698595 h 4382455"/>
              <a:gd name="connsiteX172" fmla="*/ 713805 w 7605259"/>
              <a:gd name="connsiteY172" fmla="*/ 2631688 h 4382455"/>
              <a:gd name="connsiteX173" fmla="*/ 780712 w 7605259"/>
              <a:gd name="connsiteY173" fmla="*/ 2609386 h 4382455"/>
              <a:gd name="connsiteX174" fmla="*/ 814166 w 7605259"/>
              <a:gd name="connsiteY174" fmla="*/ 2564781 h 4382455"/>
              <a:gd name="connsiteX175" fmla="*/ 892224 w 7605259"/>
              <a:gd name="connsiteY175" fmla="*/ 2542478 h 4382455"/>
              <a:gd name="connsiteX176" fmla="*/ 992585 w 7605259"/>
              <a:gd name="connsiteY176" fmla="*/ 2475571 h 4382455"/>
              <a:gd name="connsiteX177" fmla="*/ 1026039 w 7605259"/>
              <a:gd name="connsiteY177" fmla="*/ 2453269 h 4382455"/>
              <a:gd name="connsiteX178" fmla="*/ 1092946 w 7605259"/>
              <a:gd name="connsiteY178" fmla="*/ 2408664 h 4382455"/>
              <a:gd name="connsiteX179" fmla="*/ 1148702 w 7605259"/>
              <a:gd name="connsiteY179" fmla="*/ 2352908 h 4382455"/>
              <a:gd name="connsiteX180" fmla="*/ 1193307 w 7605259"/>
              <a:gd name="connsiteY180" fmla="*/ 2330605 h 4382455"/>
              <a:gd name="connsiteX181" fmla="*/ 1271366 w 7605259"/>
              <a:gd name="connsiteY181" fmla="*/ 2252547 h 4382455"/>
              <a:gd name="connsiteX182" fmla="*/ 1371727 w 7605259"/>
              <a:gd name="connsiteY182" fmla="*/ 2174488 h 4382455"/>
              <a:gd name="connsiteX183" fmla="*/ 1416332 w 7605259"/>
              <a:gd name="connsiteY183" fmla="*/ 2118732 h 4382455"/>
              <a:gd name="connsiteX184" fmla="*/ 1427483 w 7605259"/>
              <a:gd name="connsiteY184" fmla="*/ 2085278 h 4382455"/>
              <a:gd name="connsiteX185" fmla="*/ 1494390 w 7605259"/>
              <a:gd name="connsiteY185" fmla="*/ 2007220 h 4382455"/>
              <a:gd name="connsiteX186" fmla="*/ 1527844 w 7605259"/>
              <a:gd name="connsiteY186" fmla="*/ 1906859 h 4382455"/>
              <a:gd name="connsiteX187" fmla="*/ 1538995 w 7605259"/>
              <a:gd name="connsiteY187" fmla="*/ 1873405 h 4382455"/>
              <a:gd name="connsiteX188" fmla="*/ 1561298 w 7605259"/>
              <a:gd name="connsiteY188" fmla="*/ 1851103 h 4382455"/>
              <a:gd name="connsiteX189" fmla="*/ 1572449 w 7605259"/>
              <a:gd name="connsiteY189" fmla="*/ 1817649 h 4382455"/>
              <a:gd name="connsiteX190" fmla="*/ 1594751 w 7605259"/>
              <a:gd name="connsiteY190" fmla="*/ 1773044 h 4382455"/>
              <a:gd name="connsiteX191" fmla="*/ 1572449 w 7605259"/>
              <a:gd name="connsiteY191" fmla="*/ 1683834 h 4382455"/>
              <a:gd name="connsiteX192" fmla="*/ 1538995 w 7605259"/>
              <a:gd name="connsiteY192" fmla="*/ 1672683 h 4382455"/>
              <a:gd name="connsiteX193" fmla="*/ 1505541 w 7605259"/>
              <a:gd name="connsiteY193" fmla="*/ 1650381 h 4382455"/>
              <a:gd name="connsiteX194" fmla="*/ 1449785 w 7605259"/>
              <a:gd name="connsiteY194" fmla="*/ 1594625 h 4382455"/>
              <a:gd name="connsiteX195" fmla="*/ 1460937 w 7605259"/>
              <a:gd name="connsiteY195" fmla="*/ 1505415 h 4382455"/>
              <a:gd name="connsiteX196" fmla="*/ 1472088 w 7605259"/>
              <a:gd name="connsiteY196" fmla="*/ 1460810 h 4382455"/>
              <a:gd name="connsiteX197" fmla="*/ 1505541 w 7605259"/>
              <a:gd name="connsiteY197" fmla="*/ 1449659 h 4382455"/>
              <a:gd name="connsiteX198" fmla="*/ 1583600 w 7605259"/>
              <a:gd name="connsiteY198" fmla="*/ 1416205 h 4382455"/>
              <a:gd name="connsiteX199" fmla="*/ 1617054 w 7605259"/>
              <a:gd name="connsiteY199" fmla="*/ 1382752 h 4382455"/>
              <a:gd name="connsiteX200" fmla="*/ 1650507 w 7605259"/>
              <a:gd name="connsiteY200" fmla="*/ 1360449 h 4382455"/>
              <a:gd name="connsiteX201" fmla="*/ 1628205 w 7605259"/>
              <a:gd name="connsiteY201" fmla="*/ 1226634 h 4382455"/>
              <a:gd name="connsiteX202" fmla="*/ 1617054 w 7605259"/>
              <a:gd name="connsiteY202" fmla="*/ 1170878 h 4382455"/>
              <a:gd name="connsiteX203" fmla="*/ 1561298 w 7605259"/>
              <a:gd name="connsiteY203" fmla="*/ 1148576 h 4382455"/>
              <a:gd name="connsiteX204" fmla="*/ 1527844 w 7605259"/>
              <a:gd name="connsiteY204" fmla="*/ 1137425 h 4382455"/>
              <a:gd name="connsiteX205" fmla="*/ 1460937 w 7605259"/>
              <a:gd name="connsiteY205" fmla="*/ 1103971 h 4382455"/>
              <a:gd name="connsiteX206" fmla="*/ 1394029 w 7605259"/>
              <a:gd name="connsiteY206" fmla="*/ 1092820 h 4382455"/>
              <a:gd name="connsiteX207" fmla="*/ 1159854 w 7605259"/>
              <a:gd name="connsiteY207" fmla="*/ 1025913 h 4382455"/>
              <a:gd name="connsiteX208" fmla="*/ 1115249 w 7605259"/>
              <a:gd name="connsiteY208" fmla="*/ 992459 h 4382455"/>
              <a:gd name="connsiteX209" fmla="*/ 1014888 w 7605259"/>
              <a:gd name="connsiteY209" fmla="*/ 970156 h 4382455"/>
              <a:gd name="connsiteX210" fmla="*/ 981434 w 7605259"/>
              <a:gd name="connsiteY210" fmla="*/ 959005 h 4382455"/>
              <a:gd name="connsiteX211" fmla="*/ 914527 w 7605259"/>
              <a:gd name="connsiteY211" fmla="*/ 925552 h 4382455"/>
              <a:gd name="connsiteX212" fmla="*/ 881073 w 7605259"/>
              <a:gd name="connsiteY212" fmla="*/ 903249 h 4382455"/>
              <a:gd name="connsiteX213" fmla="*/ 847620 w 7605259"/>
              <a:gd name="connsiteY213" fmla="*/ 892098 h 4382455"/>
              <a:gd name="connsiteX214" fmla="*/ 769561 w 7605259"/>
              <a:gd name="connsiteY214" fmla="*/ 847493 h 4382455"/>
              <a:gd name="connsiteX215" fmla="*/ 758410 w 7605259"/>
              <a:gd name="connsiteY215" fmla="*/ 814039 h 4382455"/>
              <a:gd name="connsiteX216" fmla="*/ 736107 w 7605259"/>
              <a:gd name="connsiteY216" fmla="*/ 791737 h 4382455"/>
              <a:gd name="connsiteX217" fmla="*/ 724956 w 7605259"/>
              <a:gd name="connsiteY217" fmla="*/ 735981 h 4382455"/>
              <a:gd name="connsiteX218" fmla="*/ 747259 w 7605259"/>
              <a:gd name="connsiteY218" fmla="*/ 657922 h 4382455"/>
              <a:gd name="connsiteX219" fmla="*/ 758410 w 7605259"/>
              <a:gd name="connsiteY219" fmla="*/ 624469 h 4382455"/>
              <a:gd name="connsiteX220" fmla="*/ 791863 w 7605259"/>
              <a:gd name="connsiteY220" fmla="*/ 613317 h 4382455"/>
              <a:gd name="connsiteX221" fmla="*/ 836468 w 7605259"/>
              <a:gd name="connsiteY221" fmla="*/ 557561 h 4382455"/>
              <a:gd name="connsiteX222" fmla="*/ 847620 w 7605259"/>
              <a:gd name="connsiteY222" fmla="*/ 524108 h 4382455"/>
              <a:gd name="connsiteX223" fmla="*/ 1059493 w 7605259"/>
              <a:gd name="connsiteY223" fmla="*/ 479503 h 4382455"/>
              <a:gd name="connsiteX224" fmla="*/ 1092946 w 7605259"/>
              <a:gd name="connsiteY224" fmla="*/ 468352 h 4382455"/>
              <a:gd name="connsiteX225" fmla="*/ 1159854 w 7605259"/>
              <a:gd name="connsiteY225" fmla="*/ 457200 h 4382455"/>
              <a:gd name="connsiteX226" fmla="*/ 1204459 w 7605259"/>
              <a:gd name="connsiteY226" fmla="*/ 423747 h 4382455"/>
              <a:gd name="connsiteX227" fmla="*/ 1271366 w 7605259"/>
              <a:gd name="connsiteY227" fmla="*/ 401444 h 4382455"/>
              <a:gd name="connsiteX228" fmla="*/ 1327122 w 7605259"/>
              <a:gd name="connsiteY228" fmla="*/ 345688 h 4382455"/>
              <a:gd name="connsiteX229" fmla="*/ 1349424 w 7605259"/>
              <a:gd name="connsiteY229" fmla="*/ 312234 h 4382455"/>
              <a:gd name="connsiteX230" fmla="*/ 1360576 w 7605259"/>
              <a:gd name="connsiteY230" fmla="*/ 278781 h 4382455"/>
              <a:gd name="connsiteX231" fmla="*/ 1394029 w 7605259"/>
              <a:gd name="connsiteY231" fmla="*/ 267630 h 4382455"/>
              <a:gd name="connsiteX232" fmla="*/ 1516693 w 7605259"/>
              <a:gd name="connsiteY232" fmla="*/ 122664 h 4382455"/>
              <a:gd name="connsiteX233" fmla="*/ 1550146 w 7605259"/>
              <a:gd name="connsiteY233" fmla="*/ 78059 h 4382455"/>
              <a:gd name="connsiteX234" fmla="*/ 1550146 w 7605259"/>
              <a:gd name="connsiteY234" fmla="*/ 0 h 43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7605259" h="4382455">
                <a:moveTo>
                  <a:pt x="7605259" y="3624147"/>
                </a:moveTo>
                <a:lnTo>
                  <a:pt x="7504898" y="3635298"/>
                </a:lnTo>
                <a:cubicBezTo>
                  <a:pt x="7475135" y="3638799"/>
                  <a:pt x="7445653" y="3646854"/>
                  <a:pt x="7415688" y="3646449"/>
                </a:cubicBezTo>
                <a:cubicBezTo>
                  <a:pt x="7170271" y="3643133"/>
                  <a:pt x="6925034" y="3631581"/>
                  <a:pt x="6679707" y="3624147"/>
                </a:cubicBezTo>
                <a:cubicBezTo>
                  <a:pt x="6640844" y="3604715"/>
                  <a:pt x="6622064" y="3593781"/>
                  <a:pt x="6579346" y="3579542"/>
                </a:cubicBezTo>
                <a:cubicBezTo>
                  <a:pt x="6564807" y="3574696"/>
                  <a:pt x="6549609" y="3572108"/>
                  <a:pt x="6534741" y="3568391"/>
                </a:cubicBezTo>
                <a:cubicBezTo>
                  <a:pt x="6412716" y="3507377"/>
                  <a:pt x="6462655" y="3525776"/>
                  <a:pt x="6389776" y="3501483"/>
                </a:cubicBezTo>
                <a:cubicBezTo>
                  <a:pt x="6325665" y="3416002"/>
                  <a:pt x="6388095" y="3488932"/>
                  <a:pt x="6322868" y="3434576"/>
                </a:cubicBezTo>
                <a:cubicBezTo>
                  <a:pt x="6279720" y="3398619"/>
                  <a:pt x="6297970" y="3398046"/>
                  <a:pt x="6244810" y="3367669"/>
                </a:cubicBezTo>
                <a:cubicBezTo>
                  <a:pt x="6234604" y="3361837"/>
                  <a:pt x="6222507" y="3360234"/>
                  <a:pt x="6211356" y="3356517"/>
                </a:cubicBezTo>
                <a:cubicBezTo>
                  <a:pt x="6203922" y="3341649"/>
                  <a:pt x="6198716" y="3325440"/>
                  <a:pt x="6189054" y="3311913"/>
                </a:cubicBezTo>
                <a:cubicBezTo>
                  <a:pt x="6179888" y="3299080"/>
                  <a:pt x="6165696" y="3290574"/>
                  <a:pt x="6155600" y="3278459"/>
                </a:cubicBezTo>
                <a:cubicBezTo>
                  <a:pt x="6147020" y="3268163"/>
                  <a:pt x="6140732" y="3256156"/>
                  <a:pt x="6133298" y="3245005"/>
                </a:cubicBezTo>
                <a:cubicBezTo>
                  <a:pt x="6129581" y="3230137"/>
                  <a:pt x="6128183" y="3214487"/>
                  <a:pt x="6122146" y="3200400"/>
                </a:cubicBezTo>
                <a:cubicBezTo>
                  <a:pt x="6110502" y="3173231"/>
                  <a:pt x="6086485" y="3153588"/>
                  <a:pt x="6066390" y="3133493"/>
                </a:cubicBezTo>
                <a:cubicBezTo>
                  <a:pt x="6037597" y="3018317"/>
                  <a:pt x="6047828" y="3077466"/>
                  <a:pt x="6066390" y="2854713"/>
                </a:cubicBezTo>
                <a:cubicBezTo>
                  <a:pt x="6067867" y="2836990"/>
                  <a:pt x="6086883" y="2798606"/>
                  <a:pt x="6099844" y="2787805"/>
                </a:cubicBezTo>
                <a:cubicBezTo>
                  <a:pt x="6112614" y="2777163"/>
                  <a:pt x="6129581" y="2772937"/>
                  <a:pt x="6144449" y="2765503"/>
                </a:cubicBezTo>
                <a:cubicBezTo>
                  <a:pt x="6148166" y="2754352"/>
                  <a:pt x="6146035" y="2738881"/>
                  <a:pt x="6155600" y="2732049"/>
                </a:cubicBezTo>
                <a:cubicBezTo>
                  <a:pt x="6174730" y="2718385"/>
                  <a:pt x="6201480" y="2720261"/>
                  <a:pt x="6222507" y="2709747"/>
                </a:cubicBezTo>
                <a:cubicBezTo>
                  <a:pt x="6280820" y="2680590"/>
                  <a:pt x="6250985" y="2691476"/>
                  <a:pt x="6311717" y="2676293"/>
                </a:cubicBezTo>
                <a:cubicBezTo>
                  <a:pt x="6330302" y="2665142"/>
                  <a:pt x="6346017" y="2645904"/>
                  <a:pt x="6367473" y="2642839"/>
                </a:cubicBezTo>
                <a:cubicBezTo>
                  <a:pt x="6452186" y="2630737"/>
                  <a:pt x="6538630" y="2638251"/>
                  <a:pt x="6623951" y="2631688"/>
                </a:cubicBezTo>
                <a:cubicBezTo>
                  <a:pt x="6635671" y="2630786"/>
                  <a:pt x="6646001" y="2623388"/>
                  <a:pt x="6657405" y="2620537"/>
                </a:cubicBezTo>
                <a:cubicBezTo>
                  <a:pt x="6721091" y="2604616"/>
                  <a:pt x="6700513" y="2615410"/>
                  <a:pt x="6757766" y="2598234"/>
                </a:cubicBezTo>
                <a:cubicBezTo>
                  <a:pt x="6780283" y="2591479"/>
                  <a:pt x="6802371" y="2583366"/>
                  <a:pt x="6824673" y="2575932"/>
                </a:cubicBezTo>
                <a:lnTo>
                  <a:pt x="6858127" y="2564781"/>
                </a:lnTo>
                <a:cubicBezTo>
                  <a:pt x="6947339" y="2505305"/>
                  <a:pt x="6839541" y="2583367"/>
                  <a:pt x="6913883" y="2509025"/>
                </a:cubicBezTo>
                <a:cubicBezTo>
                  <a:pt x="6947639" y="2475269"/>
                  <a:pt x="6953665" y="2477179"/>
                  <a:pt x="6991941" y="2464420"/>
                </a:cubicBezTo>
                <a:cubicBezTo>
                  <a:pt x="7003092" y="2456986"/>
                  <a:pt x="7013148" y="2447560"/>
                  <a:pt x="7025395" y="2442117"/>
                </a:cubicBezTo>
                <a:cubicBezTo>
                  <a:pt x="7046878" y="2432569"/>
                  <a:pt x="7092302" y="2419815"/>
                  <a:pt x="7092302" y="2419815"/>
                </a:cubicBezTo>
                <a:cubicBezTo>
                  <a:pt x="7120333" y="2335728"/>
                  <a:pt x="7114155" y="2368193"/>
                  <a:pt x="7092302" y="2207942"/>
                </a:cubicBezTo>
                <a:cubicBezTo>
                  <a:pt x="7082390" y="2135251"/>
                  <a:pt x="7084249" y="2145784"/>
                  <a:pt x="7036546" y="2129883"/>
                </a:cubicBezTo>
                <a:cubicBezTo>
                  <a:pt x="7029112" y="2118732"/>
                  <a:pt x="7020237" y="2108417"/>
                  <a:pt x="7014244" y="2096430"/>
                </a:cubicBezTo>
                <a:cubicBezTo>
                  <a:pt x="7008987" y="2085916"/>
                  <a:pt x="7011405" y="2071288"/>
                  <a:pt x="7003093" y="2062976"/>
                </a:cubicBezTo>
                <a:cubicBezTo>
                  <a:pt x="6994781" y="2054664"/>
                  <a:pt x="6980790" y="2055542"/>
                  <a:pt x="6969639" y="2051825"/>
                </a:cubicBezTo>
                <a:cubicBezTo>
                  <a:pt x="6958488" y="2036957"/>
                  <a:pt x="6950463" y="2019118"/>
                  <a:pt x="6936185" y="2007220"/>
                </a:cubicBezTo>
                <a:cubicBezTo>
                  <a:pt x="6927155" y="1999695"/>
                  <a:pt x="6913245" y="2001326"/>
                  <a:pt x="6902732" y="1996069"/>
                </a:cubicBezTo>
                <a:cubicBezTo>
                  <a:pt x="6816267" y="1952836"/>
                  <a:pt x="6919908" y="1990642"/>
                  <a:pt x="6835824" y="1962615"/>
                </a:cubicBezTo>
                <a:cubicBezTo>
                  <a:pt x="6820956" y="1947747"/>
                  <a:pt x="6807185" y="1931694"/>
                  <a:pt x="6791220" y="1918010"/>
                </a:cubicBezTo>
                <a:cubicBezTo>
                  <a:pt x="6781044" y="1909288"/>
                  <a:pt x="6769753" y="1901702"/>
                  <a:pt x="6757766" y="1895708"/>
                </a:cubicBezTo>
                <a:cubicBezTo>
                  <a:pt x="6747252" y="1890451"/>
                  <a:pt x="6735766" y="1887199"/>
                  <a:pt x="6724312" y="1884556"/>
                </a:cubicBezTo>
                <a:cubicBezTo>
                  <a:pt x="6687376" y="1876032"/>
                  <a:pt x="6649971" y="1869688"/>
                  <a:pt x="6612800" y="1862254"/>
                </a:cubicBezTo>
                <a:cubicBezTo>
                  <a:pt x="6424626" y="1781608"/>
                  <a:pt x="6672009" y="1877890"/>
                  <a:pt x="6400927" y="1817649"/>
                </a:cubicBezTo>
                <a:cubicBezTo>
                  <a:pt x="6376586" y="1812240"/>
                  <a:pt x="6358506" y="1788904"/>
                  <a:pt x="6334020" y="1784195"/>
                </a:cubicBezTo>
                <a:cubicBezTo>
                  <a:pt x="6260652" y="1770086"/>
                  <a:pt x="6185337" y="1769327"/>
                  <a:pt x="6110995" y="1761893"/>
                </a:cubicBezTo>
                <a:cubicBezTo>
                  <a:pt x="6019477" y="1716135"/>
                  <a:pt x="6101479" y="1750233"/>
                  <a:pt x="5932576" y="1728439"/>
                </a:cubicBezTo>
                <a:cubicBezTo>
                  <a:pt x="5436460" y="1664424"/>
                  <a:pt x="5921075" y="1715025"/>
                  <a:pt x="5609190" y="1683834"/>
                </a:cubicBezTo>
                <a:cubicBezTo>
                  <a:pt x="5594322" y="1676400"/>
                  <a:pt x="5580812" y="1665138"/>
                  <a:pt x="5564585" y="1661532"/>
                </a:cubicBezTo>
                <a:cubicBezTo>
                  <a:pt x="5418565" y="1629084"/>
                  <a:pt x="5251765" y="1633426"/>
                  <a:pt x="5107385" y="1628078"/>
                </a:cubicBezTo>
                <a:cubicBezTo>
                  <a:pt x="5066497" y="1631795"/>
                  <a:pt x="5025154" y="1632095"/>
                  <a:pt x="4984722" y="1639230"/>
                </a:cubicBezTo>
                <a:cubicBezTo>
                  <a:pt x="4961571" y="1643316"/>
                  <a:pt x="4917815" y="1661532"/>
                  <a:pt x="4917815" y="1661532"/>
                </a:cubicBezTo>
                <a:cubicBezTo>
                  <a:pt x="4880518" y="1698827"/>
                  <a:pt x="4911293" y="1670969"/>
                  <a:pt x="4862059" y="1706137"/>
                </a:cubicBezTo>
                <a:cubicBezTo>
                  <a:pt x="4802989" y="1748331"/>
                  <a:pt x="4838287" y="1732647"/>
                  <a:pt x="4784000" y="1750742"/>
                </a:cubicBezTo>
                <a:cubicBezTo>
                  <a:pt x="4780283" y="1761893"/>
                  <a:pt x="4781160" y="1775884"/>
                  <a:pt x="4772849" y="1784195"/>
                </a:cubicBezTo>
                <a:cubicBezTo>
                  <a:pt x="4764537" y="1792507"/>
                  <a:pt x="4749909" y="1790090"/>
                  <a:pt x="4739395" y="1795347"/>
                </a:cubicBezTo>
                <a:cubicBezTo>
                  <a:pt x="4727408" y="1801341"/>
                  <a:pt x="4717577" y="1811000"/>
                  <a:pt x="4705941" y="1817649"/>
                </a:cubicBezTo>
                <a:cubicBezTo>
                  <a:pt x="4642933" y="1853654"/>
                  <a:pt x="4678784" y="1822506"/>
                  <a:pt x="4639034" y="1862254"/>
                </a:cubicBezTo>
                <a:cubicBezTo>
                  <a:pt x="4635317" y="1873405"/>
                  <a:pt x="4635226" y="1886529"/>
                  <a:pt x="4627883" y="1895708"/>
                </a:cubicBezTo>
                <a:cubicBezTo>
                  <a:pt x="4619511" y="1906173"/>
                  <a:pt x="4604894" y="1909638"/>
                  <a:pt x="4594429" y="1918010"/>
                </a:cubicBezTo>
                <a:cubicBezTo>
                  <a:pt x="4586219" y="1924578"/>
                  <a:pt x="4579561" y="1932879"/>
                  <a:pt x="4572127" y="1940313"/>
                </a:cubicBezTo>
                <a:cubicBezTo>
                  <a:pt x="4568410" y="1951464"/>
                  <a:pt x="4566808" y="1963561"/>
                  <a:pt x="4560976" y="1973766"/>
                </a:cubicBezTo>
                <a:cubicBezTo>
                  <a:pt x="4551755" y="1989903"/>
                  <a:pt x="4535310" y="2001496"/>
                  <a:pt x="4527522" y="2018371"/>
                </a:cubicBezTo>
                <a:cubicBezTo>
                  <a:pt x="4512745" y="2050389"/>
                  <a:pt x="4494068" y="2118732"/>
                  <a:pt x="4494068" y="2118732"/>
                </a:cubicBezTo>
                <a:cubicBezTo>
                  <a:pt x="4490351" y="2144752"/>
                  <a:pt x="4488424" y="2171091"/>
                  <a:pt x="4482917" y="2196791"/>
                </a:cubicBezTo>
                <a:cubicBezTo>
                  <a:pt x="4477247" y="2223251"/>
                  <a:pt x="4464835" y="2248120"/>
                  <a:pt x="4460615" y="2274849"/>
                </a:cubicBezTo>
                <a:cubicBezTo>
                  <a:pt x="4431937" y="2456473"/>
                  <a:pt x="4480106" y="2357591"/>
                  <a:pt x="4416010" y="2464420"/>
                </a:cubicBezTo>
                <a:cubicBezTo>
                  <a:pt x="4412293" y="2486722"/>
                  <a:pt x="4410808" y="2509514"/>
                  <a:pt x="4404859" y="2531327"/>
                </a:cubicBezTo>
                <a:cubicBezTo>
                  <a:pt x="4399592" y="2550639"/>
                  <a:pt x="4383378" y="2567083"/>
                  <a:pt x="4382556" y="2587083"/>
                </a:cubicBezTo>
                <a:cubicBezTo>
                  <a:pt x="4372176" y="2839658"/>
                  <a:pt x="4378523" y="3092678"/>
                  <a:pt x="4371405" y="3345366"/>
                </a:cubicBezTo>
                <a:cubicBezTo>
                  <a:pt x="4371074" y="3357116"/>
                  <a:pt x="4362804" y="3367345"/>
                  <a:pt x="4360254" y="3378820"/>
                </a:cubicBezTo>
                <a:cubicBezTo>
                  <a:pt x="4355349" y="3400892"/>
                  <a:pt x="4353536" y="3423556"/>
                  <a:pt x="4349102" y="3445727"/>
                </a:cubicBezTo>
                <a:cubicBezTo>
                  <a:pt x="4342381" y="3479331"/>
                  <a:pt x="4333980" y="3512579"/>
                  <a:pt x="4326800" y="3546088"/>
                </a:cubicBezTo>
                <a:cubicBezTo>
                  <a:pt x="4322829" y="3564621"/>
                  <a:pt x="4320997" y="3583661"/>
                  <a:pt x="4315649" y="3601844"/>
                </a:cubicBezTo>
                <a:cubicBezTo>
                  <a:pt x="4310052" y="3620875"/>
                  <a:pt x="4294826" y="3730310"/>
                  <a:pt x="4248741" y="3757961"/>
                </a:cubicBezTo>
                <a:cubicBezTo>
                  <a:pt x="4238662" y="3764009"/>
                  <a:pt x="4226439" y="3765396"/>
                  <a:pt x="4215288" y="3769113"/>
                </a:cubicBezTo>
                <a:cubicBezTo>
                  <a:pt x="4211571" y="3780264"/>
                  <a:pt x="4210185" y="3792487"/>
                  <a:pt x="4204137" y="3802566"/>
                </a:cubicBezTo>
                <a:cubicBezTo>
                  <a:pt x="4188070" y="3829343"/>
                  <a:pt x="4175544" y="3825834"/>
                  <a:pt x="4148381" y="3836020"/>
                </a:cubicBezTo>
                <a:cubicBezTo>
                  <a:pt x="4129638" y="3843048"/>
                  <a:pt x="4111797" y="3852570"/>
                  <a:pt x="4092624" y="3858322"/>
                </a:cubicBezTo>
                <a:cubicBezTo>
                  <a:pt x="4074470" y="3863768"/>
                  <a:pt x="4055256" y="3864877"/>
                  <a:pt x="4036868" y="3869474"/>
                </a:cubicBezTo>
                <a:cubicBezTo>
                  <a:pt x="4010615" y="3876037"/>
                  <a:pt x="3984829" y="3884342"/>
                  <a:pt x="3958810" y="3891776"/>
                </a:cubicBezTo>
                <a:cubicBezTo>
                  <a:pt x="3957627" y="3891697"/>
                  <a:pt x="3783589" y="3887401"/>
                  <a:pt x="3735785" y="3869474"/>
                </a:cubicBezTo>
                <a:cubicBezTo>
                  <a:pt x="3610346" y="3822433"/>
                  <a:pt x="3839001" y="3869949"/>
                  <a:pt x="3635424" y="3836020"/>
                </a:cubicBezTo>
                <a:cubicBezTo>
                  <a:pt x="3609057" y="3809652"/>
                  <a:pt x="3590749" y="3788189"/>
                  <a:pt x="3557366" y="3769113"/>
                </a:cubicBezTo>
                <a:cubicBezTo>
                  <a:pt x="3547160" y="3763281"/>
                  <a:pt x="3535063" y="3761678"/>
                  <a:pt x="3523912" y="3757961"/>
                </a:cubicBezTo>
                <a:cubicBezTo>
                  <a:pt x="3516478" y="3739376"/>
                  <a:pt x="3508638" y="3720947"/>
                  <a:pt x="3501610" y="3702205"/>
                </a:cubicBezTo>
                <a:cubicBezTo>
                  <a:pt x="3497483" y="3691199"/>
                  <a:pt x="3495089" y="3679556"/>
                  <a:pt x="3490459" y="3668752"/>
                </a:cubicBezTo>
                <a:cubicBezTo>
                  <a:pt x="3483911" y="3653473"/>
                  <a:pt x="3474704" y="3639426"/>
                  <a:pt x="3468156" y="3624147"/>
                </a:cubicBezTo>
                <a:cubicBezTo>
                  <a:pt x="3463526" y="3613343"/>
                  <a:pt x="3461779" y="3601434"/>
                  <a:pt x="3457005" y="3590693"/>
                </a:cubicBezTo>
                <a:cubicBezTo>
                  <a:pt x="3446878" y="3567907"/>
                  <a:pt x="3434702" y="3546088"/>
                  <a:pt x="3423551" y="3523786"/>
                </a:cubicBezTo>
                <a:cubicBezTo>
                  <a:pt x="3419834" y="3508918"/>
                  <a:pt x="3416432" y="3493967"/>
                  <a:pt x="3412400" y="3479181"/>
                </a:cubicBezTo>
                <a:cubicBezTo>
                  <a:pt x="3405280" y="3453074"/>
                  <a:pt x="3396661" y="3427375"/>
                  <a:pt x="3390098" y="3401122"/>
                </a:cubicBezTo>
                <a:cubicBezTo>
                  <a:pt x="3370807" y="3323959"/>
                  <a:pt x="3393356" y="3366981"/>
                  <a:pt x="3356644" y="3311913"/>
                </a:cubicBezTo>
                <a:lnTo>
                  <a:pt x="3312039" y="3178098"/>
                </a:lnTo>
                <a:lnTo>
                  <a:pt x="3289737" y="3111191"/>
                </a:lnTo>
                <a:cubicBezTo>
                  <a:pt x="3282303" y="3088888"/>
                  <a:pt x="3273892" y="3066888"/>
                  <a:pt x="3267434" y="3044283"/>
                </a:cubicBezTo>
                <a:cubicBezTo>
                  <a:pt x="3260000" y="3018264"/>
                  <a:pt x="3252252" y="2992332"/>
                  <a:pt x="3245132" y="2966225"/>
                </a:cubicBezTo>
                <a:cubicBezTo>
                  <a:pt x="3220218" y="2874872"/>
                  <a:pt x="3251308" y="2971544"/>
                  <a:pt x="3211678" y="2865864"/>
                </a:cubicBezTo>
                <a:cubicBezTo>
                  <a:pt x="3207551" y="2854858"/>
                  <a:pt x="3203756" y="2843712"/>
                  <a:pt x="3200527" y="2832410"/>
                </a:cubicBezTo>
                <a:cubicBezTo>
                  <a:pt x="3196317" y="2817674"/>
                  <a:pt x="3196230" y="2801513"/>
                  <a:pt x="3189376" y="2787805"/>
                </a:cubicBezTo>
                <a:cubicBezTo>
                  <a:pt x="3184674" y="2778401"/>
                  <a:pt x="3174507" y="2772937"/>
                  <a:pt x="3167073" y="2765503"/>
                </a:cubicBezTo>
                <a:cubicBezTo>
                  <a:pt x="3155957" y="2732153"/>
                  <a:pt x="3153628" y="2713410"/>
                  <a:pt x="3122468" y="2687444"/>
                </a:cubicBezTo>
                <a:cubicBezTo>
                  <a:pt x="3113438" y="2679919"/>
                  <a:pt x="3100166" y="2680010"/>
                  <a:pt x="3089015" y="2676293"/>
                </a:cubicBezTo>
                <a:cubicBezTo>
                  <a:pt x="3065885" y="2606906"/>
                  <a:pt x="3097275" y="2671337"/>
                  <a:pt x="3044410" y="2631688"/>
                </a:cubicBezTo>
                <a:cubicBezTo>
                  <a:pt x="2941903" y="2554808"/>
                  <a:pt x="3030780" y="2589973"/>
                  <a:pt x="2955200" y="2564781"/>
                </a:cubicBezTo>
                <a:cubicBezTo>
                  <a:pt x="2859333" y="2500869"/>
                  <a:pt x="2980621" y="2577490"/>
                  <a:pt x="2888293" y="2531327"/>
                </a:cubicBezTo>
                <a:cubicBezTo>
                  <a:pt x="2811285" y="2492824"/>
                  <a:pt x="2903064" y="2521081"/>
                  <a:pt x="2810234" y="2497874"/>
                </a:cubicBezTo>
                <a:cubicBezTo>
                  <a:pt x="2799083" y="2486723"/>
                  <a:pt x="2789903" y="2473168"/>
                  <a:pt x="2776781" y="2464420"/>
                </a:cubicBezTo>
                <a:cubicBezTo>
                  <a:pt x="2767001" y="2457900"/>
                  <a:pt x="2754802" y="2455819"/>
                  <a:pt x="2743327" y="2453269"/>
                </a:cubicBezTo>
                <a:cubicBezTo>
                  <a:pt x="2689689" y="2441349"/>
                  <a:pt x="2642088" y="2439409"/>
                  <a:pt x="2587210" y="2430966"/>
                </a:cubicBezTo>
                <a:cubicBezTo>
                  <a:pt x="2520169" y="2420652"/>
                  <a:pt x="2453395" y="2408664"/>
                  <a:pt x="2386488" y="2397513"/>
                </a:cubicBezTo>
                <a:cubicBezTo>
                  <a:pt x="2334449" y="2401230"/>
                  <a:pt x="2282497" y="2406492"/>
                  <a:pt x="2230371" y="2408664"/>
                </a:cubicBezTo>
                <a:cubicBezTo>
                  <a:pt x="2104045" y="2413927"/>
                  <a:pt x="1977371" y="2411215"/>
                  <a:pt x="1851229" y="2419815"/>
                </a:cubicBezTo>
                <a:cubicBezTo>
                  <a:pt x="1813410" y="2422394"/>
                  <a:pt x="1776888" y="2434683"/>
                  <a:pt x="1739717" y="2442117"/>
                </a:cubicBezTo>
                <a:cubicBezTo>
                  <a:pt x="1661394" y="2481279"/>
                  <a:pt x="1727290" y="2450959"/>
                  <a:pt x="1661659" y="2475571"/>
                </a:cubicBezTo>
                <a:cubicBezTo>
                  <a:pt x="1642916" y="2482600"/>
                  <a:pt x="1624892" y="2491544"/>
                  <a:pt x="1605902" y="2497874"/>
                </a:cubicBezTo>
                <a:cubicBezTo>
                  <a:pt x="1591363" y="2502720"/>
                  <a:pt x="1576166" y="2505308"/>
                  <a:pt x="1561298" y="2509025"/>
                </a:cubicBezTo>
                <a:cubicBezTo>
                  <a:pt x="1550147" y="2516459"/>
                  <a:pt x="1537321" y="2521850"/>
                  <a:pt x="1527844" y="2531327"/>
                </a:cubicBezTo>
                <a:cubicBezTo>
                  <a:pt x="1518367" y="2540804"/>
                  <a:pt x="1516006" y="2556409"/>
                  <a:pt x="1505541" y="2564781"/>
                </a:cubicBezTo>
                <a:cubicBezTo>
                  <a:pt x="1496363" y="2572124"/>
                  <a:pt x="1483239" y="2572215"/>
                  <a:pt x="1472088" y="2575932"/>
                </a:cubicBezTo>
                <a:cubicBezTo>
                  <a:pt x="1468371" y="2609386"/>
                  <a:pt x="1469610" y="2643770"/>
                  <a:pt x="1460937" y="2676293"/>
                </a:cubicBezTo>
                <a:cubicBezTo>
                  <a:pt x="1454512" y="2700386"/>
                  <a:pt x="1434333" y="2719225"/>
                  <a:pt x="1427483" y="2743200"/>
                </a:cubicBezTo>
                <a:cubicBezTo>
                  <a:pt x="1419250" y="2772015"/>
                  <a:pt x="1420049" y="2802673"/>
                  <a:pt x="1416332" y="2832410"/>
                </a:cubicBezTo>
                <a:cubicBezTo>
                  <a:pt x="1427483" y="2999678"/>
                  <a:pt x="1437169" y="3167051"/>
                  <a:pt x="1449785" y="3334215"/>
                </a:cubicBezTo>
                <a:cubicBezTo>
                  <a:pt x="1459244" y="3459549"/>
                  <a:pt x="1461233" y="3391747"/>
                  <a:pt x="1483239" y="3523786"/>
                </a:cubicBezTo>
                <a:cubicBezTo>
                  <a:pt x="1488772" y="3556988"/>
                  <a:pt x="1490673" y="3590693"/>
                  <a:pt x="1494390" y="3624147"/>
                </a:cubicBezTo>
                <a:cubicBezTo>
                  <a:pt x="1486956" y="3743093"/>
                  <a:pt x="1482266" y="3862243"/>
                  <a:pt x="1472088" y="3980986"/>
                </a:cubicBezTo>
                <a:cubicBezTo>
                  <a:pt x="1471084" y="3992697"/>
                  <a:pt x="1465064" y="4003433"/>
                  <a:pt x="1460937" y="4014439"/>
                </a:cubicBezTo>
                <a:cubicBezTo>
                  <a:pt x="1453908" y="4033182"/>
                  <a:pt x="1445663" y="4051452"/>
                  <a:pt x="1438634" y="4070195"/>
                </a:cubicBezTo>
                <a:cubicBezTo>
                  <a:pt x="1434507" y="4081201"/>
                  <a:pt x="1432257" y="4092908"/>
                  <a:pt x="1427483" y="4103649"/>
                </a:cubicBezTo>
                <a:cubicBezTo>
                  <a:pt x="1417356" y="4126435"/>
                  <a:pt x="1404156" y="4147770"/>
                  <a:pt x="1394029" y="4170556"/>
                </a:cubicBezTo>
                <a:cubicBezTo>
                  <a:pt x="1389255" y="4181297"/>
                  <a:pt x="1388135" y="4193496"/>
                  <a:pt x="1382878" y="4204010"/>
                </a:cubicBezTo>
                <a:cubicBezTo>
                  <a:pt x="1376885" y="4215997"/>
                  <a:pt x="1366570" y="4225477"/>
                  <a:pt x="1360576" y="4237464"/>
                </a:cubicBezTo>
                <a:cubicBezTo>
                  <a:pt x="1347249" y="4264118"/>
                  <a:pt x="1350322" y="4292322"/>
                  <a:pt x="1327122" y="4315522"/>
                </a:cubicBezTo>
                <a:cubicBezTo>
                  <a:pt x="1318810" y="4323834"/>
                  <a:pt x="1304819" y="4322957"/>
                  <a:pt x="1293668" y="4326674"/>
                </a:cubicBezTo>
                <a:cubicBezTo>
                  <a:pt x="1283990" y="4355709"/>
                  <a:pt x="1283513" y="4383421"/>
                  <a:pt x="1237912" y="4382430"/>
                </a:cubicBezTo>
                <a:cubicBezTo>
                  <a:pt x="1081434" y="4379028"/>
                  <a:pt x="925678" y="4360127"/>
                  <a:pt x="769561" y="4348976"/>
                </a:cubicBezTo>
                <a:cubicBezTo>
                  <a:pt x="747259" y="4345259"/>
                  <a:pt x="725037" y="4341022"/>
                  <a:pt x="702654" y="4337825"/>
                </a:cubicBezTo>
                <a:cubicBezTo>
                  <a:pt x="672987" y="4333587"/>
                  <a:pt x="642148" y="4335285"/>
                  <a:pt x="613444" y="4326674"/>
                </a:cubicBezTo>
                <a:cubicBezTo>
                  <a:pt x="603374" y="4323653"/>
                  <a:pt x="600156" y="4309780"/>
                  <a:pt x="591141" y="4304371"/>
                </a:cubicBezTo>
                <a:cubicBezTo>
                  <a:pt x="562633" y="4287266"/>
                  <a:pt x="529981" y="4277615"/>
                  <a:pt x="501932" y="4259766"/>
                </a:cubicBezTo>
                <a:cubicBezTo>
                  <a:pt x="410047" y="4201294"/>
                  <a:pt x="520796" y="4243753"/>
                  <a:pt x="435024" y="4215161"/>
                </a:cubicBezTo>
                <a:cubicBezTo>
                  <a:pt x="327176" y="4134275"/>
                  <a:pt x="442104" y="4213125"/>
                  <a:pt x="356966" y="4170556"/>
                </a:cubicBezTo>
                <a:cubicBezTo>
                  <a:pt x="270503" y="4127324"/>
                  <a:pt x="374140" y="4165130"/>
                  <a:pt x="290059" y="4137103"/>
                </a:cubicBezTo>
                <a:cubicBezTo>
                  <a:pt x="278908" y="4129669"/>
                  <a:pt x="268592" y="4120794"/>
                  <a:pt x="256605" y="4114800"/>
                </a:cubicBezTo>
                <a:cubicBezTo>
                  <a:pt x="246091" y="4109543"/>
                  <a:pt x="233357" y="4109481"/>
                  <a:pt x="223151" y="4103649"/>
                </a:cubicBezTo>
                <a:cubicBezTo>
                  <a:pt x="207014" y="4094428"/>
                  <a:pt x="193414" y="4081346"/>
                  <a:pt x="178546" y="4070195"/>
                </a:cubicBezTo>
                <a:cubicBezTo>
                  <a:pt x="154216" y="3997206"/>
                  <a:pt x="188008" y="4068845"/>
                  <a:pt x="133941" y="4025591"/>
                </a:cubicBezTo>
                <a:cubicBezTo>
                  <a:pt x="123476" y="4017219"/>
                  <a:pt x="119073" y="4003288"/>
                  <a:pt x="111639" y="3992137"/>
                </a:cubicBezTo>
                <a:cubicBezTo>
                  <a:pt x="93987" y="3921527"/>
                  <a:pt x="108990" y="3960285"/>
                  <a:pt x="55883" y="3880625"/>
                </a:cubicBezTo>
                <a:lnTo>
                  <a:pt x="33581" y="3847171"/>
                </a:lnTo>
                <a:cubicBezTo>
                  <a:pt x="29864" y="3824869"/>
                  <a:pt x="26596" y="3802487"/>
                  <a:pt x="22429" y="3780264"/>
                </a:cubicBezTo>
                <a:cubicBezTo>
                  <a:pt x="15443" y="3743007"/>
                  <a:pt x="2648" y="3706575"/>
                  <a:pt x="127" y="3668752"/>
                </a:cubicBezTo>
                <a:cubicBezTo>
                  <a:pt x="-1599" y="3642861"/>
                  <a:pt x="14700" y="3605307"/>
                  <a:pt x="22429" y="3579542"/>
                </a:cubicBezTo>
                <a:cubicBezTo>
                  <a:pt x="30205" y="3553622"/>
                  <a:pt x="36956" y="3527403"/>
                  <a:pt x="44732" y="3501483"/>
                </a:cubicBezTo>
                <a:cubicBezTo>
                  <a:pt x="48110" y="3490225"/>
                  <a:pt x="52506" y="3479288"/>
                  <a:pt x="55883" y="3468030"/>
                </a:cubicBezTo>
                <a:cubicBezTo>
                  <a:pt x="63659" y="3442110"/>
                  <a:pt x="70409" y="3415891"/>
                  <a:pt x="78185" y="3389971"/>
                </a:cubicBezTo>
                <a:cubicBezTo>
                  <a:pt x="81563" y="3378712"/>
                  <a:pt x="84080" y="3367031"/>
                  <a:pt x="89337" y="3356517"/>
                </a:cubicBezTo>
                <a:cubicBezTo>
                  <a:pt x="95331" y="3344530"/>
                  <a:pt x="104205" y="3334215"/>
                  <a:pt x="111639" y="3323064"/>
                </a:cubicBezTo>
                <a:cubicBezTo>
                  <a:pt x="113176" y="3310769"/>
                  <a:pt x="117656" y="3227541"/>
                  <a:pt x="133941" y="3200400"/>
                </a:cubicBezTo>
                <a:cubicBezTo>
                  <a:pt x="139350" y="3191385"/>
                  <a:pt x="148810" y="3185532"/>
                  <a:pt x="156244" y="3178098"/>
                </a:cubicBezTo>
                <a:cubicBezTo>
                  <a:pt x="167395" y="3144644"/>
                  <a:pt x="173928" y="3109278"/>
                  <a:pt x="189698" y="3077737"/>
                </a:cubicBezTo>
                <a:cubicBezTo>
                  <a:pt x="197132" y="3062869"/>
                  <a:pt x="205452" y="3048411"/>
                  <a:pt x="212000" y="3033132"/>
                </a:cubicBezTo>
                <a:cubicBezTo>
                  <a:pt x="216630" y="3022328"/>
                  <a:pt x="214839" y="3007990"/>
                  <a:pt x="223151" y="2999678"/>
                </a:cubicBezTo>
                <a:cubicBezTo>
                  <a:pt x="231463" y="2991366"/>
                  <a:pt x="246091" y="2993784"/>
                  <a:pt x="256605" y="2988527"/>
                </a:cubicBezTo>
                <a:cubicBezTo>
                  <a:pt x="268592" y="2982534"/>
                  <a:pt x="278908" y="2973659"/>
                  <a:pt x="290059" y="2966225"/>
                </a:cubicBezTo>
                <a:cubicBezTo>
                  <a:pt x="311299" y="2902503"/>
                  <a:pt x="283687" y="2955604"/>
                  <a:pt x="334663" y="2921620"/>
                </a:cubicBezTo>
                <a:cubicBezTo>
                  <a:pt x="390757" y="2884223"/>
                  <a:pt x="347461" y="2889941"/>
                  <a:pt x="401571" y="2843561"/>
                </a:cubicBezTo>
                <a:cubicBezTo>
                  <a:pt x="414192" y="2832743"/>
                  <a:pt x="431308" y="2828693"/>
                  <a:pt x="446176" y="2821259"/>
                </a:cubicBezTo>
                <a:cubicBezTo>
                  <a:pt x="500519" y="2739742"/>
                  <a:pt x="433380" y="2825619"/>
                  <a:pt x="501932" y="2776654"/>
                </a:cubicBezTo>
                <a:cubicBezTo>
                  <a:pt x="519042" y="2764432"/>
                  <a:pt x="530572" y="2745733"/>
                  <a:pt x="546537" y="2732049"/>
                </a:cubicBezTo>
                <a:cubicBezTo>
                  <a:pt x="574048" y="2708468"/>
                  <a:pt x="581066" y="2709388"/>
                  <a:pt x="613444" y="2698595"/>
                </a:cubicBezTo>
                <a:cubicBezTo>
                  <a:pt x="658592" y="2662477"/>
                  <a:pt x="664388" y="2651455"/>
                  <a:pt x="713805" y="2631688"/>
                </a:cubicBezTo>
                <a:cubicBezTo>
                  <a:pt x="735632" y="2622957"/>
                  <a:pt x="780712" y="2609386"/>
                  <a:pt x="780712" y="2609386"/>
                </a:cubicBezTo>
                <a:cubicBezTo>
                  <a:pt x="791863" y="2594518"/>
                  <a:pt x="799888" y="2576679"/>
                  <a:pt x="814166" y="2564781"/>
                </a:cubicBezTo>
                <a:cubicBezTo>
                  <a:pt x="821020" y="2559069"/>
                  <a:pt x="889855" y="2543070"/>
                  <a:pt x="892224" y="2542478"/>
                </a:cubicBezTo>
                <a:lnTo>
                  <a:pt x="992585" y="2475571"/>
                </a:lnTo>
                <a:cubicBezTo>
                  <a:pt x="1003736" y="2468137"/>
                  <a:pt x="1016562" y="2462746"/>
                  <a:pt x="1026039" y="2453269"/>
                </a:cubicBezTo>
                <a:cubicBezTo>
                  <a:pt x="1067804" y="2411504"/>
                  <a:pt x="1044532" y="2424802"/>
                  <a:pt x="1092946" y="2408664"/>
                </a:cubicBezTo>
                <a:cubicBezTo>
                  <a:pt x="1111531" y="2390079"/>
                  <a:pt x="1125193" y="2364663"/>
                  <a:pt x="1148702" y="2352908"/>
                </a:cubicBezTo>
                <a:cubicBezTo>
                  <a:pt x="1163570" y="2345474"/>
                  <a:pt x="1180441" y="2341132"/>
                  <a:pt x="1193307" y="2330605"/>
                </a:cubicBezTo>
                <a:cubicBezTo>
                  <a:pt x="1221786" y="2307304"/>
                  <a:pt x="1240749" y="2272958"/>
                  <a:pt x="1271366" y="2252547"/>
                </a:cubicBezTo>
                <a:cubicBezTo>
                  <a:pt x="1351395" y="2199194"/>
                  <a:pt x="1319320" y="2226895"/>
                  <a:pt x="1371727" y="2174488"/>
                </a:cubicBezTo>
                <a:cubicBezTo>
                  <a:pt x="1399634" y="2062856"/>
                  <a:pt x="1357673" y="2177391"/>
                  <a:pt x="1416332" y="2118732"/>
                </a:cubicBezTo>
                <a:cubicBezTo>
                  <a:pt x="1424644" y="2110420"/>
                  <a:pt x="1422226" y="2095792"/>
                  <a:pt x="1427483" y="2085278"/>
                </a:cubicBezTo>
                <a:cubicBezTo>
                  <a:pt x="1444465" y="2051313"/>
                  <a:pt x="1466955" y="2034655"/>
                  <a:pt x="1494390" y="2007220"/>
                </a:cubicBezTo>
                <a:lnTo>
                  <a:pt x="1527844" y="1906859"/>
                </a:lnTo>
                <a:cubicBezTo>
                  <a:pt x="1531561" y="1895708"/>
                  <a:pt x="1530683" y="1881717"/>
                  <a:pt x="1538995" y="1873405"/>
                </a:cubicBezTo>
                <a:lnTo>
                  <a:pt x="1561298" y="1851103"/>
                </a:lnTo>
                <a:cubicBezTo>
                  <a:pt x="1565015" y="1839952"/>
                  <a:pt x="1567819" y="1828453"/>
                  <a:pt x="1572449" y="1817649"/>
                </a:cubicBezTo>
                <a:cubicBezTo>
                  <a:pt x="1578997" y="1802370"/>
                  <a:pt x="1594751" y="1789667"/>
                  <a:pt x="1594751" y="1773044"/>
                </a:cubicBezTo>
                <a:cubicBezTo>
                  <a:pt x="1594751" y="1742392"/>
                  <a:pt x="1587335" y="1710629"/>
                  <a:pt x="1572449" y="1683834"/>
                </a:cubicBezTo>
                <a:cubicBezTo>
                  <a:pt x="1566741" y="1673559"/>
                  <a:pt x="1549509" y="1677940"/>
                  <a:pt x="1538995" y="1672683"/>
                </a:cubicBezTo>
                <a:cubicBezTo>
                  <a:pt x="1527008" y="1666690"/>
                  <a:pt x="1515627" y="1659206"/>
                  <a:pt x="1505541" y="1650381"/>
                </a:cubicBezTo>
                <a:cubicBezTo>
                  <a:pt x="1485760" y="1633073"/>
                  <a:pt x="1449785" y="1594625"/>
                  <a:pt x="1449785" y="1594625"/>
                </a:cubicBezTo>
                <a:cubicBezTo>
                  <a:pt x="1453502" y="1564888"/>
                  <a:pt x="1456010" y="1534975"/>
                  <a:pt x="1460937" y="1505415"/>
                </a:cubicBezTo>
                <a:cubicBezTo>
                  <a:pt x="1463457" y="1490298"/>
                  <a:pt x="1462514" y="1472778"/>
                  <a:pt x="1472088" y="1460810"/>
                </a:cubicBezTo>
                <a:cubicBezTo>
                  <a:pt x="1479431" y="1451631"/>
                  <a:pt x="1494737" y="1454289"/>
                  <a:pt x="1505541" y="1449659"/>
                </a:cubicBezTo>
                <a:cubicBezTo>
                  <a:pt x="1601993" y="1408322"/>
                  <a:pt x="1505148" y="1442355"/>
                  <a:pt x="1583600" y="1416205"/>
                </a:cubicBezTo>
                <a:cubicBezTo>
                  <a:pt x="1594751" y="1405054"/>
                  <a:pt x="1604939" y="1392848"/>
                  <a:pt x="1617054" y="1382752"/>
                </a:cubicBezTo>
                <a:cubicBezTo>
                  <a:pt x="1627350" y="1374172"/>
                  <a:pt x="1649552" y="1373817"/>
                  <a:pt x="1650507" y="1360449"/>
                </a:cubicBezTo>
                <a:cubicBezTo>
                  <a:pt x="1653729" y="1315344"/>
                  <a:pt x="1636063" y="1271166"/>
                  <a:pt x="1628205" y="1226634"/>
                </a:cubicBezTo>
                <a:cubicBezTo>
                  <a:pt x="1624911" y="1207969"/>
                  <a:pt x="1629389" y="1185268"/>
                  <a:pt x="1617054" y="1170878"/>
                </a:cubicBezTo>
                <a:cubicBezTo>
                  <a:pt x="1604027" y="1155680"/>
                  <a:pt x="1580041" y="1155604"/>
                  <a:pt x="1561298" y="1148576"/>
                </a:cubicBezTo>
                <a:cubicBezTo>
                  <a:pt x="1550292" y="1144449"/>
                  <a:pt x="1538585" y="1142199"/>
                  <a:pt x="1527844" y="1137425"/>
                </a:cubicBezTo>
                <a:cubicBezTo>
                  <a:pt x="1505058" y="1127298"/>
                  <a:pt x="1484592" y="1111856"/>
                  <a:pt x="1460937" y="1103971"/>
                </a:cubicBezTo>
                <a:cubicBezTo>
                  <a:pt x="1439487" y="1096821"/>
                  <a:pt x="1416332" y="1096537"/>
                  <a:pt x="1394029" y="1092820"/>
                </a:cubicBezTo>
                <a:cubicBezTo>
                  <a:pt x="1205311" y="1029914"/>
                  <a:pt x="1284733" y="1046726"/>
                  <a:pt x="1159854" y="1025913"/>
                </a:cubicBezTo>
                <a:cubicBezTo>
                  <a:pt x="1144986" y="1014762"/>
                  <a:pt x="1131386" y="1001680"/>
                  <a:pt x="1115249" y="992459"/>
                </a:cubicBezTo>
                <a:cubicBezTo>
                  <a:pt x="1091290" y="978768"/>
                  <a:pt x="1033867" y="974374"/>
                  <a:pt x="1014888" y="970156"/>
                </a:cubicBezTo>
                <a:cubicBezTo>
                  <a:pt x="1003413" y="967606"/>
                  <a:pt x="992585" y="962722"/>
                  <a:pt x="981434" y="959005"/>
                </a:cubicBezTo>
                <a:cubicBezTo>
                  <a:pt x="885559" y="895088"/>
                  <a:pt x="1006866" y="971722"/>
                  <a:pt x="914527" y="925552"/>
                </a:cubicBezTo>
                <a:cubicBezTo>
                  <a:pt x="902540" y="919558"/>
                  <a:pt x="893060" y="909243"/>
                  <a:pt x="881073" y="903249"/>
                </a:cubicBezTo>
                <a:cubicBezTo>
                  <a:pt x="870560" y="897992"/>
                  <a:pt x="858424" y="896728"/>
                  <a:pt x="847620" y="892098"/>
                </a:cubicBezTo>
                <a:cubicBezTo>
                  <a:pt x="808008" y="875121"/>
                  <a:pt x="803157" y="869889"/>
                  <a:pt x="769561" y="847493"/>
                </a:cubicBezTo>
                <a:cubicBezTo>
                  <a:pt x="765844" y="836342"/>
                  <a:pt x="764458" y="824118"/>
                  <a:pt x="758410" y="814039"/>
                </a:cubicBezTo>
                <a:cubicBezTo>
                  <a:pt x="753001" y="805024"/>
                  <a:pt x="740249" y="801400"/>
                  <a:pt x="736107" y="791737"/>
                </a:cubicBezTo>
                <a:cubicBezTo>
                  <a:pt x="728641" y="774316"/>
                  <a:pt x="728673" y="754566"/>
                  <a:pt x="724956" y="735981"/>
                </a:cubicBezTo>
                <a:cubicBezTo>
                  <a:pt x="732390" y="709961"/>
                  <a:pt x="739483" y="683842"/>
                  <a:pt x="747259" y="657922"/>
                </a:cubicBezTo>
                <a:cubicBezTo>
                  <a:pt x="750637" y="646664"/>
                  <a:pt x="750099" y="632781"/>
                  <a:pt x="758410" y="624469"/>
                </a:cubicBezTo>
                <a:cubicBezTo>
                  <a:pt x="766721" y="616157"/>
                  <a:pt x="780712" y="617034"/>
                  <a:pt x="791863" y="613317"/>
                </a:cubicBezTo>
                <a:cubicBezTo>
                  <a:pt x="819894" y="529232"/>
                  <a:pt x="778823" y="629617"/>
                  <a:pt x="836468" y="557561"/>
                </a:cubicBezTo>
                <a:cubicBezTo>
                  <a:pt x="843811" y="548382"/>
                  <a:pt x="836948" y="529034"/>
                  <a:pt x="847620" y="524108"/>
                </a:cubicBezTo>
                <a:cubicBezTo>
                  <a:pt x="901186" y="499386"/>
                  <a:pt x="996371" y="488520"/>
                  <a:pt x="1059493" y="479503"/>
                </a:cubicBezTo>
                <a:cubicBezTo>
                  <a:pt x="1070644" y="475786"/>
                  <a:pt x="1081472" y="470902"/>
                  <a:pt x="1092946" y="468352"/>
                </a:cubicBezTo>
                <a:cubicBezTo>
                  <a:pt x="1115018" y="463447"/>
                  <a:pt x="1138861" y="465597"/>
                  <a:pt x="1159854" y="457200"/>
                </a:cubicBezTo>
                <a:cubicBezTo>
                  <a:pt x="1177110" y="450298"/>
                  <a:pt x="1187836" y="432059"/>
                  <a:pt x="1204459" y="423747"/>
                </a:cubicBezTo>
                <a:cubicBezTo>
                  <a:pt x="1225486" y="413234"/>
                  <a:pt x="1271366" y="401444"/>
                  <a:pt x="1271366" y="401444"/>
                </a:cubicBezTo>
                <a:cubicBezTo>
                  <a:pt x="1330840" y="312234"/>
                  <a:pt x="1252779" y="420033"/>
                  <a:pt x="1327122" y="345688"/>
                </a:cubicBezTo>
                <a:cubicBezTo>
                  <a:pt x="1336599" y="336211"/>
                  <a:pt x="1343430" y="324221"/>
                  <a:pt x="1349424" y="312234"/>
                </a:cubicBezTo>
                <a:cubicBezTo>
                  <a:pt x="1354681" y="301721"/>
                  <a:pt x="1352264" y="287092"/>
                  <a:pt x="1360576" y="278781"/>
                </a:cubicBezTo>
                <a:cubicBezTo>
                  <a:pt x="1368888" y="270470"/>
                  <a:pt x="1382878" y="271347"/>
                  <a:pt x="1394029" y="267630"/>
                </a:cubicBezTo>
                <a:cubicBezTo>
                  <a:pt x="1427165" y="168228"/>
                  <a:pt x="1372899" y="314393"/>
                  <a:pt x="1516693" y="122664"/>
                </a:cubicBezTo>
                <a:cubicBezTo>
                  <a:pt x="1527844" y="107796"/>
                  <a:pt x="1545256" y="95989"/>
                  <a:pt x="1550146" y="78059"/>
                </a:cubicBezTo>
                <a:cubicBezTo>
                  <a:pt x="1556992" y="52956"/>
                  <a:pt x="1550146" y="26020"/>
                  <a:pt x="1550146" y="0"/>
                </a:cubicBezTo>
              </a:path>
            </a:pathLst>
          </a:custGeom>
          <a:noFill/>
          <a:ln w="158750">
            <a:solidFill>
              <a:schemeClr val="tx1"/>
            </a:solidFill>
            <a:prstDash val="sysDot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" name="dark gray rectangle"/>
          <p:cNvSpPr>
            <a:spLocks/>
          </p:cNvSpPr>
          <p:nvPr/>
        </p:nvSpPr>
        <p:spPr bwMode="auto">
          <a:xfrm>
            <a:off x="-5703" y="6601522"/>
            <a:ext cx="9168753" cy="286628"/>
          </a:xfrm>
          <a:custGeom>
            <a:avLst/>
            <a:gdLst>
              <a:gd name="T0" fmla="*/ 5736 w 5736"/>
              <a:gd name="T1" fmla="*/ 502 h 502"/>
              <a:gd name="T2" fmla="*/ 0 w 5736"/>
              <a:gd name="T3" fmla="*/ 502 h 502"/>
              <a:gd name="T4" fmla="*/ 0 w 5736"/>
              <a:gd name="T5" fmla="*/ 0 h 502"/>
              <a:gd name="T6" fmla="*/ 5736 w 5736"/>
              <a:gd name="T7" fmla="*/ 0 h 502"/>
              <a:gd name="T8" fmla="*/ 5736 w 5736"/>
              <a:gd name="T9" fmla="*/ 502 h 502"/>
              <a:gd name="T10" fmla="*/ 5736 w 5736"/>
              <a:gd name="T11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6" h="502">
                <a:moveTo>
                  <a:pt x="5736" y="502"/>
                </a:moveTo>
                <a:lnTo>
                  <a:pt x="0" y="502"/>
                </a:lnTo>
                <a:lnTo>
                  <a:pt x="0" y="0"/>
                </a:lnTo>
                <a:lnTo>
                  <a:pt x="5736" y="0"/>
                </a:lnTo>
                <a:lnTo>
                  <a:pt x="5736" y="502"/>
                </a:lnTo>
                <a:lnTo>
                  <a:pt x="5736" y="50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3" name="dark gray rectangle"/>
          <p:cNvSpPr>
            <a:spLocks/>
          </p:cNvSpPr>
          <p:nvPr/>
        </p:nvSpPr>
        <p:spPr bwMode="auto">
          <a:xfrm>
            <a:off x="-29709" y="0"/>
            <a:ext cx="9168753" cy="822960"/>
          </a:xfrm>
          <a:custGeom>
            <a:avLst/>
            <a:gdLst>
              <a:gd name="T0" fmla="*/ 5736 w 5736"/>
              <a:gd name="T1" fmla="*/ 502 h 502"/>
              <a:gd name="T2" fmla="*/ 0 w 5736"/>
              <a:gd name="T3" fmla="*/ 502 h 502"/>
              <a:gd name="T4" fmla="*/ 0 w 5736"/>
              <a:gd name="T5" fmla="*/ 0 h 502"/>
              <a:gd name="T6" fmla="*/ 5736 w 5736"/>
              <a:gd name="T7" fmla="*/ 0 h 502"/>
              <a:gd name="T8" fmla="*/ 5736 w 5736"/>
              <a:gd name="T9" fmla="*/ 502 h 502"/>
              <a:gd name="T10" fmla="*/ 5736 w 5736"/>
              <a:gd name="T11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6" h="502">
                <a:moveTo>
                  <a:pt x="5736" y="502"/>
                </a:moveTo>
                <a:lnTo>
                  <a:pt x="0" y="502"/>
                </a:lnTo>
                <a:lnTo>
                  <a:pt x="0" y="0"/>
                </a:lnTo>
                <a:lnTo>
                  <a:pt x="5736" y="0"/>
                </a:lnTo>
                <a:lnTo>
                  <a:pt x="5736" y="502"/>
                </a:lnTo>
                <a:lnTo>
                  <a:pt x="5736" y="50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142852"/>
            <a:ext cx="84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Маршрутный лист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 rot="20436715">
            <a:off x="5909652" y="3052910"/>
            <a:ext cx="1416205" cy="1606890"/>
          </a:xfrm>
          <a:prstGeom prst="irregularSeal1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 rot="21167273">
            <a:off x="3188256" y="4331751"/>
            <a:ext cx="1416205" cy="1606890"/>
          </a:xfrm>
          <a:prstGeom prst="irregularSeal1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 rot="16889993">
            <a:off x="1580221" y="1128804"/>
            <a:ext cx="1416205" cy="1606890"/>
          </a:xfrm>
          <a:prstGeom prst="irregularSeal1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но 1 9"/>
          <p:cNvSpPr/>
          <p:nvPr/>
        </p:nvSpPr>
        <p:spPr>
          <a:xfrm rot="12801442">
            <a:off x="325127" y="4700600"/>
            <a:ext cx="1416205" cy="1606890"/>
          </a:xfrm>
          <a:prstGeom prst="irregularSeal1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1284" y="1516750"/>
            <a:ext cx="554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241" y="5088545"/>
            <a:ext cx="554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9908" y="4619876"/>
            <a:ext cx="554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0715" y="3374002"/>
            <a:ext cx="554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2799" y="1644639"/>
            <a:ext cx="2043308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«Умелые ручки»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20838" y="3668870"/>
            <a:ext cx="1564531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утюгов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2418" y="6259886"/>
            <a:ext cx="1633781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Загадки/игры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89145" y="2729697"/>
            <a:ext cx="1676357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утюг?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7908" y="5088546"/>
            <a:ext cx="554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30308" y="5240946"/>
            <a:ext cx="554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ятно 1 26"/>
          <p:cNvSpPr/>
          <p:nvPr/>
        </p:nvSpPr>
        <p:spPr>
          <a:xfrm rot="7660792">
            <a:off x="7657141" y="4789071"/>
            <a:ext cx="1416205" cy="160689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07298" y="5148587"/>
            <a:ext cx="554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71648" y="4190474"/>
            <a:ext cx="1137042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утюга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880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" y="0"/>
            <a:ext cx="9138055" cy="6858000"/>
          </a:xfrm>
          <a:prstGeom prst="rect">
            <a:avLst/>
          </a:prstGeom>
        </p:spPr>
      </p:pic>
      <p:grpSp>
        <p:nvGrpSpPr>
          <p:cNvPr id="4" name="yellow star"/>
          <p:cNvGrpSpPr/>
          <p:nvPr/>
        </p:nvGrpSpPr>
        <p:grpSpPr>
          <a:xfrm>
            <a:off x="8001024" y="2500306"/>
            <a:ext cx="433388" cy="420688"/>
            <a:chOff x="92075" y="1617663"/>
            <a:chExt cx="433388" cy="420688"/>
          </a:xfrm>
        </p:grpSpPr>
        <p:sp>
          <p:nvSpPr>
            <p:cNvPr id="155" name="yellow star"/>
            <p:cNvSpPr>
              <a:spLocks/>
            </p:cNvSpPr>
            <p:nvPr/>
          </p:nvSpPr>
          <p:spPr bwMode="auto">
            <a:xfrm>
              <a:off x="114300" y="1636713"/>
              <a:ext cx="388938" cy="382588"/>
            </a:xfrm>
            <a:custGeom>
              <a:avLst/>
              <a:gdLst>
                <a:gd name="T0" fmla="*/ 34 w 123"/>
                <a:gd name="T1" fmla="*/ 121 h 121"/>
                <a:gd name="T2" fmla="*/ 30 w 123"/>
                <a:gd name="T3" fmla="*/ 120 h 121"/>
                <a:gd name="T4" fmla="*/ 27 w 123"/>
                <a:gd name="T5" fmla="*/ 113 h 121"/>
                <a:gd name="T6" fmla="*/ 29 w 123"/>
                <a:gd name="T7" fmla="*/ 79 h 121"/>
                <a:gd name="T8" fmla="*/ 3 w 123"/>
                <a:gd name="T9" fmla="*/ 57 h 121"/>
                <a:gd name="T10" fmla="*/ 0 w 123"/>
                <a:gd name="T11" fmla="*/ 50 h 121"/>
                <a:gd name="T12" fmla="*/ 6 w 123"/>
                <a:gd name="T13" fmla="*/ 45 h 121"/>
                <a:gd name="T14" fmla="*/ 39 w 123"/>
                <a:gd name="T15" fmla="*/ 37 h 121"/>
                <a:gd name="T16" fmla="*/ 51 w 123"/>
                <a:gd name="T17" fmla="*/ 5 h 121"/>
                <a:gd name="T18" fmla="*/ 57 w 123"/>
                <a:gd name="T19" fmla="*/ 0 h 121"/>
                <a:gd name="T20" fmla="*/ 58 w 123"/>
                <a:gd name="T21" fmla="*/ 0 h 121"/>
                <a:gd name="T22" fmla="*/ 64 w 123"/>
                <a:gd name="T23" fmla="*/ 3 h 121"/>
                <a:gd name="T24" fmla="*/ 82 w 123"/>
                <a:gd name="T25" fmla="*/ 33 h 121"/>
                <a:gd name="T26" fmla="*/ 116 w 123"/>
                <a:gd name="T27" fmla="*/ 34 h 121"/>
                <a:gd name="T28" fmla="*/ 122 w 123"/>
                <a:gd name="T29" fmla="*/ 39 h 121"/>
                <a:gd name="T30" fmla="*/ 121 w 123"/>
                <a:gd name="T31" fmla="*/ 46 h 121"/>
                <a:gd name="T32" fmla="*/ 99 w 123"/>
                <a:gd name="T33" fmla="*/ 72 h 121"/>
                <a:gd name="T34" fmla="*/ 108 w 123"/>
                <a:gd name="T35" fmla="*/ 105 h 121"/>
                <a:gd name="T36" fmla="*/ 106 w 123"/>
                <a:gd name="T37" fmla="*/ 113 h 121"/>
                <a:gd name="T38" fmla="*/ 102 w 123"/>
                <a:gd name="T39" fmla="*/ 114 h 121"/>
                <a:gd name="T40" fmla="*/ 101 w 123"/>
                <a:gd name="T41" fmla="*/ 114 h 121"/>
                <a:gd name="T42" fmla="*/ 98 w 123"/>
                <a:gd name="T43" fmla="*/ 114 h 121"/>
                <a:gd name="T44" fmla="*/ 67 w 123"/>
                <a:gd name="T45" fmla="*/ 101 h 121"/>
                <a:gd name="T46" fmla="*/ 38 w 123"/>
                <a:gd name="T47" fmla="*/ 119 h 121"/>
                <a:gd name="T48" fmla="*/ 34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34" y="121"/>
                  </a:moveTo>
                  <a:cubicBezTo>
                    <a:pt x="33" y="121"/>
                    <a:pt x="31" y="120"/>
                    <a:pt x="30" y="120"/>
                  </a:cubicBezTo>
                  <a:cubicBezTo>
                    <a:pt x="28" y="118"/>
                    <a:pt x="27" y="116"/>
                    <a:pt x="27" y="113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5"/>
                    <a:pt x="0" y="53"/>
                    <a:pt x="0" y="50"/>
                  </a:cubicBezTo>
                  <a:cubicBezTo>
                    <a:pt x="1" y="47"/>
                    <a:pt x="3" y="45"/>
                    <a:pt x="6" y="4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2"/>
                    <a:pt x="55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60" y="0"/>
                    <a:pt x="63" y="1"/>
                    <a:pt x="64" y="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9" y="35"/>
                    <a:pt x="121" y="36"/>
                    <a:pt x="122" y="39"/>
                  </a:cubicBezTo>
                  <a:cubicBezTo>
                    <a:pt x="123" y="41"/>
                    <a:pt x="123" y="44"/>
                    <a:pt x="121" y="46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9" y="108"/>
                    <a:pt x="108" y="111"/>
                    <a:pt x="106" y="113"/>
                  </a:cubicBezTo>
                  <a:cubicBezTo>
                    <a:pt x="105" y="114"/>
                    <a:pt x="103" y="114"/>
                    <a:pt x="102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0" y="114"/>
                    <a:pt x="99" y="114"/>
                    <a:pt x="98" y="114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7" y="120"/>
                    <a:pt x="35" y="121"/>
                    <a:pt x="34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star outline"/>
            <p:cNvSpPr>
              <a:spLocks noEditPoints="1"/>
            </p:cNvSpPr>
            <p:nvPr/>
          </p:nvSpPr>
          <p:spPr bwMode="auto">
            <a:xfrm>
              <a:off x="92075" y="1617663"/>
              <a:ext cx="433388" cy="420688"/>
            </a:xfrm>
            <a:custGeom>
              <a:avLst/>
              <a:gdLst>
                <a:gd name="T0" fmla="*/ 65 w 137"/>
                <a:gd name="T1" fmla="*/ 12 h 133"/>
                <a:gd name="T2" fmla="*/ 66 w 137"/>
                <a:gd name="T3" fmla="*/ 13 h 133"/>
                <a:gd name="T4" fmla="*/ 85 w 137"/>
                <a:gd name="T5" fmla="*/ 44 h 133"/>
                <a:gd name="T6" fmla="*/ 123 w 137"/>
                <a:gd name="T7" fmla="*/ 46 h 133"/>
                <a:gd name="T8" fmla="*/ 124 w 137"/>
                <a:gd name="T9" fmla="*/ 47 h 133"/>
                <a:gd name="T10" fmla="*/ 124 w 137"/>
                <a:gd name="T11" fmla="*/ 48 h 133"/>
                <a:gd name="T12" fmla="*/ 99 w 137"/>
                <a:gd name="T13" fmla="*/ 77 h 133"/>
                <a:gd name="T14" fmla="*/ 109 w 137"/>
                <a:gd name="T15" fmla="*/ 113 h 133"/>
                <a:gd name="T16" fmla="*/ 109 w 137"/>
                <a:gd name="T17" fmla="*/ 114 h 133"/>
                <a:gd name="T18" fmla="*/ 108 w 137"/>
                <a:gd name="T19" fmla="*/ 114 h 133"/>
                <a:gd name="T20" fmla="*/ 108 w 137"/>
                <a:gd name="T21" fmla="*/ 114 h 133"/>
                <a:gd name="T22" fmla="*/ 108 w 137"/>
                <a:gd name="T23" fmla="*/ 114 h 133"/>
                <a:gd name="T24" fmla="*/ 73 w 137"/>
                <a:gd name="T25" fmla="*/ 100 h 133"/>
                <a:gd name="T26" fmla="*/ 42 w 137"/>
                <a:gd name="T27" fmla="*/ 120 h 133"/>
                <a:gd name="T28" fmla="*/ 41 w 137"/>
                <a:gd name="T29" fmla="*/ 121 h 133"/>
                <a:gd name="T30" fmla="*/ 40 w 137"/>
                <a:gd name="T31" fmla="*/ 120 h 133"/>
                <a:gd name="T32" fmla="*/ 40 w 137"/>
                <a:gd name="T33" fmla="*/ 119 h 133"/>
                <a:gd name="T34" fmla="*/ 43 w 137"/>
                <a:gd name="T35" fmla="*/ 82 h 133"/>
                <a:gd name="T36" fmla="*/ 14 w 137"/>
                <a:gd name="T37" fmla="*/ 59 h 133"/>
                <a:gd name="T38" fmla="*/ 13 w 137"/>
                <a:gd name="T39" fmla="*/ 57 h 133"/>
                <a:gd name="T40" fmla="*/ 14 w 137"/>
                <a:gd name="T41" fmla="*/ 56 h 133"/>
                <a:gd name="T42" fmla="*/ 50 w 137"/>
                <a:gd name="T43" fmla="*/ 48 h 133"/>
                <a:gd name="T44" fmla="*/ 64 w 137"/>
                <a:gd name="T45" fmla="*/ 13 h 133"/>
                <a:gd name="T46" fmla="*/ 65 w 137"/>
                <a:gd name="T47" fmla="*/ 12 h 133"/>
                <a:gd name="T48" fmla="*/ 65 w 137"/>
                <a:gd name="T49" fmla="*/ 12 h 133"/>
                <a:gd name="T50" fmla="*/ 65 w 137"/>
                <a:gd name="T51" fmla="*/ 0 h 133"/>
                <a:gd name="T52" fmla="*/ 64 w 137"/>
                <a:gd name="T53" fmla="*/ 0 h 133"/>
                <a:gd name="T54" fmla="*/ 53 w 137"/>
                <a:gd name="T55" fmla="*/ 8 h 133"/>
                <a:gd name="T56" fmla="*/ 41 w 137"/>
                <a:gd name="T57" fmla="*/ 38 h 133"/>
                <a:gd name="T58" fmla="*/ 11 w 137"/>
                <a:gd name="T59" fmla="*/ 45 h 133"/>
                <a:gd name="T60" fmla="*/ 1 w 137"/>
                <a:gd name="T61" fmla="*/ 55 h 133"/>
                <a:gd name="T62" fmla="*/ 6 w 137"/>
                <a:gd name="T63" fmla="*/ 68 h 133"/>
                <a:gd name="T64" fmla="*/ 30 w 137"/>
                <a:gd name="T65" fmla="*/ 87 h 133"/>
                <a:gd name="T66" fmla="*/ 28 w 137"/>
                <a:gd name="T67" fmla="*/ 118 h 133"/>
                <a:gd name="T68" fmla="*/ 34 w 137"/>
                <a:gd name="T69" fmla="*/ 131 h 133"/>
                <a:gd name="T70" fmla="*/ 41 w 137"/>
                <a:gd name="T71" fmla="*/ 133 h 133"/>
                <a:gd name="T72" fmla="*/ 48 w 137"/>
                <a:gd name="T73" fmla="*/ 131 h 133"/>
                <a:gd name="T74" fmla="*/ 74 w 137"/>
                <a:gd name="T75" fmla="*/ 114 h 133"/>
                <a:gd name="T76" fmla="*/ 103 w 137"/>
                <a:gd name="T77" fmla="*/ 125 h 133"/>
                <a:gd name="T78" fmla="*/ 108 w 137"/>
                <a:gd name="T79" fmla="*/ 126 h 133"/>
                <a:gd name="T80" fmla="*/ 109 w 137"/>
                <a:gd name="T81" fmla="*/ 126 h 133"/>
                <a:gd name="T82" fmla="*/ 117 w 137"/>
                <a:gd name="T83" fmla="*/ 123 h 133"/>
                <a:gd name="T84" fmla="*/ 121 w 137"/>
                <a:gd name="T85" fmla="*/ 110 h 133"/>
                <a:gd name="T86" fmla="*/ 113 w 137"/>
                <a:gd name="T87" fmla="*/ 80 h 133"/>
                <a:gd name="T88" fmla="*/ 133 w 137"/>
                <a:gd name="T89" fmla="*/ 56 h 133"/>
                <a:gd name="T90" fmla="*/ 135 w 137"/>
                <a:gd name="T91" fmla="*/ 42 h 133"/>
                <a:gd name="T92" fmla="*/ 123 w 137"/>
                <a:gd name="T93" fmla="*/ 34 h 133"/>
                <a:gd name="T94" fmla="*/ 92 w 137"/>
                <a:gd name="T95" fmla="*/ 33 h 133"/>
                <a:gd name="T96" fmla="*/ 76 w 137"/>
                <a:gd name="T97" fmla="*/ 6 h 133"/>
                <a:gd name="T98" fmla="*/ 65 w 137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33">
                  <a:moveTo>
                    <a:pt x="65" y="12"/>
                  </a:moveTo>
                  <a:cubicBezTo>
                    <a:pt x="65" y="12"/>
                    <a:pt x="66" y="12"/>
                    <a:pt x="66" y="1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4" y="47"/>
                    <a:pt x="124" y="47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4"/>
                    <a:pt x="109" y="114"/>
                  </a:cubicBezTo>
                  <a:cubicBezTo>
                    <a:pt x="109" y="114"/>
                    <a:pt x="108" y="114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0" y="120"/>
                  </a:cubicBezTo>
                  <a:cubicBezTo>
                    <a:pt x="40" y="120"/>
                    <a:pt x="40" y="120"/>
                    <a:pt x="40" y="11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58"/>
                    <a:pt x="13" y="58"/>
                    <a:pt x="13" y="57"/>
                  </a:cubicBezTo>
                  <a:cubicBezTo>
                    <a:pt x="13" y="57"/>
                    <a:pt x="14" y="57"/>
                    <a:pt x="14" y="56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2"/>
                    <a:pt x="64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59" y="1"/>
                    <a:pt x="54" y="4"/>
                    <a:pt x="53" y="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6" y="46"/>
                    <a:pt x="3" y="50"/>
                    <a:pt x="1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24"/>
                    <a:pt x="30" y="128"/>
                    <a:pt x="34" y="131"/>
                  </a:cubicBezTo>
                  <a:cubicBezTo>
                    <a:pt x="36" y="132"/>
                    <a:pt x="39" y="133"/>
                    <a:pt x="41" y="133"/>
                  </a:cubicBezTo>
                  <a:cubicBezTo>
                    <a:pt x="43" y="133"/>
                    <a:pt x="46" y="132"/>
                    <a:pt x="48" y="131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5" y="126"/>
                    <a:pt x="106" y="126"/>
                    <a:pt x="108" y="126"/>
                  </a:cubicBezTo>
                  <a:cubicBezTo>
                    <a:pt x="108" y="126"/>
                    <a:pt x="109" y="126"/>
                    <a:pt x="109" y="126"/>
                  </a:cubicBezTo>
                  <a:cubicBezTo>
                    <a:pt x="112" y="126"/>
                    <a:pt x="115" y="125"/>
                    <a:pt x="117" y="123"/>
                  </a:cubicBezTo>
                  <a:cubicBezTo>
                    <a:pt x="120" y="120"/>
                    <a:pt x="122" y="115"/>
                    <a:pt x="121" y="11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6" y="52"/>
                    <a:pt x="137" y="47"/>
                    <a:pt x="135" y="42"/>
                  </a:cubicBezTo>
                  <a:cubicBezTo>
                    <a:pt x="133" y="38"/>
                    <a:pt x="128" y="35"/>
                    <a:pt x="123" y="34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4" y="2"/>
                    <a:pt x="69" y="0"/>
                    <a:pt x="6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pink star"/>
          <p:cNvGrpSpPr/>
          <p:nvPr/>
        </p:nvGrpSpPr>
        <p:grpSpPr>
          <a:xfrm>
            <a:off x="7786710" y="3286124"/>
            <a:ext cx="300038" cy="296863"/>
            <a:chOff x="88900" y="1046163"/>
            <a:chExt cx="300038" cy="296863"/>
          </a:xfrm>
        </p:grpSpPr>
        <p:sp>
          <p:nvSpPr>
            <p:cNvPr id="161" name="pink star"/>
            <p:cNvSpPr>
              <a:spLocks/>
            </p:cNvSpPr>
            <p:nvPr/>
          </p:nvSpPr>
          <p:spPr bwMode="auto">
            <a:xfrm>
              <a:off x="107950" y="1065213"/>
              <a:ext cx="261938" cy="258763"/>
            </a:xfrm>
            <a:custGeom>
              <a:avLst/>
              <a:gdLst>
                <a:gd name="T0" fmla="*/ 46 w 83"/>
                <a:gd name="T1" fmla="*/ 82 h 82"/>
                <a:gd name="T2" fmla="*/ 42 w 83"/>
                <a:gd name="T3" fmla="*/ 82 h 82"/>
                <a:gd name="T4" fmla="*/ 40 w 83"/>
                <a:gd name="T5" fmla="*/ 79 h 82"/>
                <a:gd name="T6" fmla="*/ 28 w 83"/>
                <a:gd name="T7" fmla="*/ 62 h 82"/>
                <a:gd name="T8" fmla="*/ 7 w 83"/>
                <a:gd name="T9" fmla="*/ 63 h 82"/>
                <a:gd name="T10" fmla="*/ 1 w 83"/>
                <a:gd name="T11" fmla="*/ 59 h 82"/>
                <a:gd name="T12" fmla="*/ 2 w 83"/>
                <a:gd name="T13" fmla="*/ 52 h 82"/>
                <a:gd name="T14" fmla="*/ 15 w 83"/>
                <a:gd name="T15" fmla="*/ 35 h 82"/>
                <a:gd name="T16" fmla="*/ 8 w 83"/>
                <a:gd name="T17" fmla="*/ 16 h 82"/>
                <a:gd name="T18" fmla="*/ 10 w 83"/>
                <a:gd name="T19" fmla="*/ 9 h 82"/>
                <a:gd name="T20" fmla="*/ 14 w 83"/>
                <a:gd name="T21" fmla="*/ 7 h 82"/>
                <a:gd name="T22" fmla="*/ 17 w 83"/>
                <a:gd name="T23" fmla="*/ 7 h 82"/>
                <a:gd name="T24" fmla="*/ 36 w 83"/>
                <a:gd name="T25" fmla="*/ 14 h 82"/>
                <a:gd name="T26" fmla="*/ 53 w 83"/>
                <a:gd name="T27" fmla="*/ 2 h 82"/>
                <a:gd name="T28" fmla="*/ 57 w 83"/>
                <a:gd name="T29" fmla="*/ 0 h 82"/>
                <a:gd name="T30" fmla="*/ 60 w 83"/>
                <a:gd name="T31" fmla="*/ 1 h 82"/>
                <a:gd name="T32" fmla="*/ 64 w 83"/>
                <a:gd name="T33" fmla="*/ 7 h 82"/>
                <a:gd name="T34" fmla="*/ 63 w 83"/>
                <a:gd name="T35" fmla="*/ 28 h 82"/>
                <a:gd name="T36" fmla="*/ 80 w 83"/>
                <a:gd name="T37" fmla="*/ 40 h 82"/>
                <a:gd name="T38" fmla="*/ 83 w 83"/>
                <a:gd name="T39" fmla="*/ 47 h 82"/>
                <a:gd name="T40" fmla="*/ 78 w 83"/>
                <a:gd name="T41" fmla="*/ 52 h 82"/>
                <a:gd name="T42" fmla="*/ 58 w 83"/>
                <a:gd name="T43" fmla="*/ 58 h 82"/>
                <a:gd name="T44" fmla="*/ 52 w 83"/>
                <a:gd name="T45" fmla="*/ 78 h 82"/>
                <a:gd name="T46" fmla="*/ 47 w 83"/>
                <a:gd name="T47" fmla="*/ 82 h 82"/>
                <a:gd name="T48" fmla="*/ 4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46" y="82"/>
                  </a:moveTo>
                  <a:cubicBezTo>
                    <a:pt x="45" y="82"/>
                    <a:pt x="43" y="82"/>
                    <a:pt x="42" y="82"/>
                  </a:cubicBezTo>
                  <a:cubicBezTo>
                    <a:pt x="42" y="81"/>
                    <a:pt x="40" y="80"/>
                    <a:pt x="40" y="7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5" y="63"/>
                    <a:pt x="3" y="61"/>
                    <a:pt x="1" y="59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3"/>
                    <a:pt x="8" y="10"/>
                    <a:pt x="10" y="9"/>
                  </a:cubicBezTo>
                  <a:cubicBezTo>
                    <a:pt x="11" y="7"/>
                    <a:pt x="13" y="7"/>
                    <a:pt x="14" y="7"/>
                  </a:cubicBezTo>
                  <a:cubicBezTo>
                    <a:pt x="15" y="7"/>
                    <a:pt x="16" y="7"/>
                    <a:pt x="17" y="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1"/>
                    <a:pt x="55" y="0"/>
                    <a:pt x="57" y="0"/>
                  </a:cubicBezTo>
                  <a:cubicBezTo>
                    <a:pt x="58" y="0"/>
                    <a:pt x="59" y="1"/>
                    <a:pt x="60" y="1"/>
                  </a:cubicBezTo>
                  <a:cubicBezTo>
                    <a:pt x="62" y="2"/>
                    <a:pt x="64" y="5"/>
                    <a:pt x="64" y="7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2" y="41"/>
                    <a:pt x="83" y="44"/>
                    <a:pt x="83" y="47"/>
                  </a:cubicBezTo>
                  <a:cubicBezTo>
                    <a:pt x="82" y="49"/>
                    <a:pt x="80" y="51"/>
                    <a:pt x="78" y="52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2"/>
                  </a:cubicBezTo>
                  <a:cubicBezTo>
                    <a:pt x="46" y="82"/>
                    <a:pt x="46" y="82"/>
                    <a:pt x="46" y="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star outline"/>
            <p:cNvSpPr>
              <a:spLocks noEditPoints="1"/>
            </p:cNvSpPr>
            <p:nvPr/>
          </p:nvSpPr>
          <p:spPr bwMode="auto">
            <a:xfrm>
              <a:off x="88900" y="1046163"/>
              <a:ext cx="300038" cy="296863"/>
            </a:xfrm>
            <a:custGeom>
              <a:avLst/>
              <a:gdLst>
                <a:gd name="T0" fmla="*/ 63 w 95"/>
                <a:gd name="T1" fmla="*/ 12 h 94"/>
                <a:gd name="T2" fmla="*/ 63 w 95"/>
                <a:gd name="T3" fmla="*/ 12 h 94"/>
                <a:gd name="T4" fmla="*/ 64 w 95"/>
                <a:gd name="T5" fmla="*/ 13 h 94"/>
                <a:gd name="T6" fmla="*/ 63 w 95"/>
                <a:gd name="T7" fmla="*/ 37 h 94"/>
                <a:gd name="T8" fmla="*/ 82 w 95"/>
                <a:gd name="T9" fmla="*/ 51 h 94"/>
                <a:gd name="T10" fmla="*/ 83 w 95"/>
                <a:gd name="T11" fmla="*/ 52 h 94"/>
                <a:gd name="T12" fmla="*/ 82 w 95"/>
                <a:gd name="T13" fmla="*/ 52 h 94"/>
                <a:gd name="T14" fmla="*/ 59 w 95"/>
                <a:gd name="T15" fmla="*/ 59 h 94"/>
                <a:gd name="T16" fmla="*/ 52 w 95"/>
                <a:gd name="T17" fmla="*/ 82 h 94"/>
                <a:gd name="T18" fmla="*/ 52 w 95"/>
                <a:gd name="T19" fmla="*/ 82 h 94"/>
                <a:gd name="T20" fmla="*/ 52 w 95"/>
                <a:gd name="T21" fmla="*/ 82 h 94"/>
                <a:gd name="T22" fmla="*/ 51 w 95"/>
                <a:gd name="T23" fmla="*/ 82 h 94"/>
                <a:gd name="T24" fmla="*/ 51 w 95"/>
                <a:gd name="T25" fmla="*/ 82 h 94"/>
                <a:gd name="T26" fmla="*/ 37 w 95"/>
                <a:gd name="T27" fmla="*/ 62 h 94"/>
                <a:gd name="T28" fmla="*/ 13 w 95"/>
                <a:gd name="T29" fmla="*/ 63 h 94"/>
                <a:gd name="T30" fmla="*/ 13 w 95"/>
                <a:gd name="T31" fmla="*/ 63 h 94"/>
                <a:gd name="T32" fmla="*/ 13 w 95"/>
                <a:gd name="T33" fmla="*/ 62 h 94"/>
                <a:gd name="T34" fmla="*/ 13 w 95"/>
                <a:gd name="T35" fmla="*/ 61 h 94"/>
                <a:gd name="T36" fmla="*/ 27 w 95"/>
                <a:gd name="T37" fmla="*/ 42 h 94"/>
                <a:gd name="T38" fmla="*/ 20 w 95"/>
                <a:gd name="T39" fmla="*/ 20 h 94"/>
                <a:gd name="T40" fmla="*/ 20 w 95"/>
                <a:gd name="T41" fmla="*/ 19 h 94"/>
                <a:gd name="T42" fmla="*/ 20 w 95"/>
                <a:gd name="T43" fmla="*/ 19 h 94"/>
                <a:gd name="T44" fmla="*/ 21 w 95"/>
                <a:gd name="T45" fmla="*/ 19 h 94"/>
                <a:gd name="T46" fmla="*/ 43 w 95"/>
                <a:gd name="T47" fmla="*/ 27 h 94"/>
                <a:gd name="T48" fmla="*/ 62 w 95"/>
                <a:gd name="T49" fmla="*/ 12 h 94"/>
                <a:gd name="T50" fmla="*/ 63 w 95"/>
                <a:gd name="T51" fmla="*/ 12 h 94"/>
                <a:gd name="T52" fmla="*/ 63 w 95"/>
                <a:gd name="T53" fmla="*/ 0 h 94"/>
                <a:gd name="T54" fmla="*/ 55 w 95"/>
                <a:gd name="T55" fmla="*/ 3 h 94"/>
                <a:gd name="T56" fmla="*/ 41 w 95"/>
                <a:gd name="T57" fmla="*/ 13 h 94"/>
                <a:gd name="T58" fmla="*/ 25 w 95"/>
                <a:gd name="T59" fmla="*/ 7 h 94"/>
                <a:gd name="T60" fmla="*/ 20 w 95"/>
                <a:gd name="T61" fmla="*/ 7 h 94"/>
                <a:gd name="T62" fmla="*/ 11 w 95"/>
                <a:gd name="T63" fmla="*/ 10 h 94"/>
                <a:gd name="T64" fmla="*/ 8 w 95"/>
                <a:gd name="T65" fmla="*/ 24 h 94"/>
                <a:gd name="T66" fmla="*/ 14 w 95"/>
                <a:gd name="T67" fmla="*/ 40 h 94"/>
                <a:gd name="T68" fmla="*/ 3 w 95"/>
                <a:gd name="T69" fmla="*/ 54 h 94"/>
                <a:gd name="T70" fmla="*/ 2 w 95"/>
                <a:gd name="T71" fmla="*/ 68 h 94"/>
                <a:gd name="T72" fmla="*/ 13 w 95"/>
                <a:gd name="T73" fmla="*/ 75 h 94"/>
                <a:gd name="T74" fmla="*/ 31 w 95"/>
                <a:gd name="T75" fmla="*/ 74 h 94"/>
                <a:gd name="T76" fmla="*/ 41 w 95"/>
                <a:gd name="T77" fmla="*/ 89 h 94"/>
                <a:gd name="T78" fmla="*/ 46 w 95"/>
                <a:gd name="T79" fmla="*/ 93 h 94"/>
                <a:gd name="T80" fmla="*/ 52 w 95"/>
                <a:gd name="T81" fmla="*/ 94 h 94"/>
                <a:gd name="T82" fmla="*/ 53 w 95"/>
                <a:gd name="T83" fmla="*/ 94 h 94"/>
                <a:gd name="T84" fmla="*/ 64 w 95"/>
                <a:gd name="T85" fmla="*/ 85 h 94"/>
                <a:gd name="T86" fmla="*/ 69 w 95"/>
                <a:gd name="T87" fmla="*/ 69 h 94"/>
                <a:gd name="T88" fmla="*/ 86 w 95"/>
                <a:gd name="T89" fmla="*/ 64 h 94"/>
                <a:gd name="T90" fmla="*/ 95 w 95"/>
                <a:gd name="T91" fmla="*/ 53 h 94"/>
                <a:gd name="T92" fmla="*/ 89 w 95"/>
                <a:gd name="T93" fmla="*/ 41 h 94"/>
                <a:gd name="T94" fmla="*/ 75 w 95"/>
                <a:gd name="T95" fmla="*/ 31 h 94"/>
                <a:gd name="T96" fmla="*/ 76 w 95"/>
                <a:gd name="T97" fmla="*/ 13 h 94"/>
                <a:gd name="T98" fmla="*/ 69 w 95"/>
                <a:gd name="T99" fmla="*/ 2 h 94"/>
                <a:gd name="T100" fmla="*/ 63 w 95"/>
                <a:gd name="T10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94">
                  <a:moveTo>
                    <a:pt x="63" y="12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63" y="13"/>
                    <a:pt x="64" y="13"/>
                    <a:pt x="64" y="13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3" y="51"/>
                    <a:pt x="83" y="51"/>
                    <a:pt x="83" y="52"/>
                  </a:cubicBezTo>
                  <a:cubicBezTo>
                    <a:pt x="83" y="52"/>
                    <a:pt x="83" y="52"/>
                    <a:pt x="82" y="5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2"/>
                    <a:pt x="13" y="62"/>
                  </a:cubicBezTo>
                  <a:cubicBezTo>
                    <a:pt x="13" y="62"/>
                    <a:pt x="13" y="62"/>
                    <a:pt x="13" y="6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3" y="12"/>
                  </a:cubicBezTo>
                  <a:moveTo>
                    <a:pt x="63" y="0"/>
                  </a:moveTo>
                  <a:cubicBezTo>
                    <a:pt x="60" y="0"/>
                    <a:pt x="57" y="1"/>
                    <a:pt x="55" y="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7"/>
                    <a:pt x="22" y="7"/>
                    <a:pt x="20" y="7"/>
                  </a:cubicBezTo>
                  <a:cubicBezTo>
                    <a:pt x="17" y="7"/>
                    <a:pt x="14" y="8"/>
                    <a:pt x="11" y="10"/>
                  </a:cubicBezTo>
                  <a:cubicBezTo>
                    <a:pt x="8" y="14"/>
                    <a:pt x="7" y="19"/>
                    <a:pt x="8" y="2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0" y="58"/>
                    <a:pt x="0" y="63"/>
                    <a:pt x="2" y="68"/>
                  </a:cubicBezTo>
                  <a:cubicBezTo>
                    <a:pt x="4" y="72"/>
                    <a:pt x="9" y="75"/>
                    <a:pt x="13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2" y="91"/>
                    <a:pt x="44" y="92"/>
                    <a:pt x="46" y="93"/>
                  </a:cubicBezTo>
                  <a:cubicBezTo>
                    <a:pt x="48" y="94"/>
                    <a:pt x="50" y="94"/>
                    <a:pt x="52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8" y="93"/>
                    <a:pt x="62" y="90"/>
                    <a:pt x="64" y="85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90" y="62"/>
                    <a:pt x="94" y="58"/>
                    <a:pt x="95" y="53"/>
                  </a:cubicBezTo>
                  <a:cubicBezTo>
                    <a:pt x="95" y="49"/>
                    <a:pt x="93" y="44"/>
                    <a:pt x="89" y="4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9"/>
                    <a:pt x="73" y="4"/>
                    <a:pt x="69" y="2"/>
                  </a:cubicBezTo>
                  <a:cubicBezTo>
                    <a:pt x="67" y="1"/>
                    <a:pt x="65" y="0"/>
                    <a:pt x="6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" name="yellow star"/>
          <p:cNvGrpSpPr/>
          <p:nvPr/>
        </p:nvGrpSpPr>
        <p:grpSpPr>
          <a:xfrm>
            <a:off x="4786314" y="3286124"/>
            <a:ext cx="304800" cy="296863"/>
            <a:chOff x="8169275" y="2700338"/>
            <a:chExt cx="304800" cy="296863"/>
          </a:xfrm>
        </p:grpSpPr>
        <p:sp>
          <p:nvSpPr>
            <p:cNvPr id="180" name="yellow star"/>
            <p:cNvSpPr>
              <a:spLocks/>
            </p:cNvSpPr>
            <p:nvPr/>
          </p:nvSpPr>
          <p:spPr bwMode="auto">
            <a:xfrm>
              <a:off x="8191500" y="2719388"/>
              <a:ext cx="263525" cy="258763"/>
            </a:xfrm>
            <a:custGeom>
              <a:avLst/>
              <a:gdLst>
                <a:gd name="T0" fmla="*/ 26 w 83"/>
                <a:gd name="T1" fmla="*/ 82 h 82"/>
                <a:gd name="T2" fmla="*/ 23 w 83"/>
                <a:gd name="T3" fmla="*/ 81 h 82"/>
                <a:gd name="T4" fmla="*/ 19 w 83"/>
                <a:gd name="T5" fmla="*/ 75 h 82"/>
                <a:gd name="T6" fmla="*/ 20 w 83"/>
                <a:gd name="T7" fmla="*/ 55 h 82"/>
                <a:gd name="T8" fmla="*/ 3 w 83"/>
                <a:gd name="T9" fmla="*/ 43 h 82"/>
                <a:gd name="T10" fmla="*/ 0 w 83"/>
                <a:gd name="T11" fmla="*/ 36 h 82"/>
                <a:gd name="T12" fmla="*/ 5 w 83"/>
                <a:gd name="T13" fmla="*/ 31 h 82"/>
                <a:gd name="T14" fmla="*/ 25 w 83"/>
                <a:gd name="T15" fmla="*/ 25 h 82"/>
                <a:gd name="T16" fmla="*/ 31 w 83"/>
                <a:gd name="T17" fmla="*/ 5 h 82"/>
                <a:gd name="T18" fmla="*/ 36 w 83"/>
                <a:gd name="T19" fmla="*/ 0 h 82"/>
                <a:gd name="T20" fmla="*/ 37 w 83"/>
                <a:gd name="T21" fmla="*/ 0 h 82"/>
                <a:gd name="T22" fmla="*/ 40 w 83"/>
                <a:gd name="T23" fmla="*/ 1 h 82"/>
                <a:gd name="T24" fmla="*/ 43 w 83"/>
                <a:gd name="T25" fmla="*/ 3 h 82"/>
                <a:gd name="T26" fmla="*/ 55 w 83"/>
                <a:gd name="T27" fmla="*/ 20 h 82"/>
                <a:gd name="T28" fmla="*/ 75 w 83"/>
                <a:gd name="T29" fmla="*/ 20 h 82"/>
                <a:gd name="T30" fmla="*/ 81 w 83"/>
                <a:gd name="T31" fmla="*/ 24 h 82"/>
                <a:gd name="T32" fmla="*/ 81 w 83"/>
                <a:gd name="T33" fmla="*/ 31 h 82"/>
                <a:gd name="T34" fmla="*/ 68 w 83"/>
                <a:gd name="T35" fmla="*/ 47 h 82"/>
                <a:gd name="T36" fmla="*/ 75 w 83"/>
                <a:gd name="T37" fmla="*/ 67 h 82"/>
                <a:gd name="T38" fmla="*/ 73 w 83"/>
                <a:gd name="T39" fmla="*/ 74 h 82"/>
                <a:gd name="T40" fmla="*/ 68 w 83"/>
                <a:gd name="T41" fmla="*/ 76 h 82"/>
                <a:gd name="T42" fmla="*/ 66 w 83"/>
                <a:gd name="T43" fmla="*/ 75 h 82"/>
                <a:gd name="T44" fmla="*/ 47 w 83"/>
                <a:gd name="T45" fmla="*/ 69 h 82"/>
                <a:gd name="T46" fmla="*/ 30 w 83"/>
                <a:gd name="T47" fmla="*/ 81 h 82"/>
                <a:gd name="T48" fmla="*/ 2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26" y="82"/>
                  </a:moveTo>
                  <a:cubicBezTo>
                    <a:pt x="25" y="82"/>
                    <a:pt x="24" y="82"/>
                    <a:pt x="23" y="81"/>
                  </a:cubicBezTo>
                  <a:cubicBezTo>
                    <a:pt x="21" y="80"/>
                    <a:pt x="19" y="78"/>
                    <a:pt x="19" y="7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1"/>
                    <a:pt x="0" y="38"/>
                    <a:pt x="0" y="36"/>
                  </a:cubicBezTo>
                  <a:cubicBezTo>
                    <a:pt x="1" y="33"/>
                    <a:pt x="2" y="31"/>
                    <a:pt x="5" y="31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2"/>
                    <a:pt x="34" y="1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8" y="0"/>
                    <a:pt x="39" y="0"/>
                    <a:pt x="40" y="1"/>
                  </a:cubicBezTo>
                  <a:cubicBezTo>
                    <a:pt x="41" y="1"/>
                    <a:pt x="42" y="2"/>
                    <a:pt x="43" y="3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8" y="20"/>
                    <a:pt x="80" y="21"/>
                    <a:pt x="81" y="24"/>
                  </a:cubicBezTo>
                  <a:cubicBezTo>
                    <a:pt x="83" y="26"/>
                    <a:pt x="82" y="29"/>
                    <a:pt x="81" y="31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9"/>
                    <a:pt x="75" y="72"/>
                    <a:pt x="73" y="74"/>
                  </a:cubicBezTo>
                  <a:cubicBezTo>
                    <a:pt x="72" y="75"/>
                    <a:pt x="70" y="76"/>
                    <a:pt x="68" y="76"/>
                  </a:cubicBezTo>
                  <a:cubicBezTo>
                    <a:pt x="68" y="76"/>
                    <a:pt x="67" y="76"/>
                    <a:pt x="66" y="75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9" y="82"/>
                    <a:pt x="27" y="82"/>
                    <a:pt x="26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star outline"/>
            <p:cNvSpPr>
              <a:spLocks noEditPoints="1"/>
            </p:cNvSpPr>
            <p:nvPr/>
          </p:nvSpPr>
          <p:spPr bwMode="auto">
            <a:xfrm>
              <a:off x="8169275" y="2700338"/>
              <a:ext cx="304800" cy="296863"/>
            </a:xfrm>
            <a:custGeom>
              <a:avLst/>
              <a:gdLst>
                <a:gd name="T0" fmla="*/ 44 w 96"/>
                <a:gd name="T1" fmla="*/ 12 h 94"/>
                <a:gd name="T2" fmla="*/ 45 w 96"/>
                <a:gd name="T3" fmla="*/ 12 h 94"/>
                <a:gd name="T4" fmla="*/ 45 w 96"/>
                <a:gd name="T5" fmla="*/ 12 h 94"/>
                <a:gd name="T6" fmla="*/ 58 w 96"/>
                <a:gd name="T7" fmla="*/ 32 h 94"/>
                <a:gd name="T8" fmla="*/ 82 w 96"/>
                <a:gd name="T9" fmla="*/ 32 h 94"/>
                <a:gd name="T10" fmla="*/ 83 w 96"/>
                <a:gd name="T11" fmla="*/ 32 h 94"/>
                <a:gd name="T12" fmla="*/ 83 w 96"/>
                <a:gd name="T13" fmla="*/ 33 h 94"/>
                <a:gd name="T14" fmla="*/ 69 w 96"/>
                <a:gd name="T15" fmla="*/ 52 h 94"/>
                <a:gd name="T16" fmla="*/ 76 w 96"/>
                <a:gd name="T17" fmla="*/ 75 h 94"/>
                <a:gd name="T18" fmla="*/ 76 w 96"/>
                <a:gd name="T19" fmla="*/ 75 h 94"/>
                <a:gd name="T20" fmla="*/ 75 w 96"/>
                <a:gd name="T21" fmla="*/ 76 h 94"/>
                <a:gd name="T22" fmla="*/ 75 w 96"/>
                <a:gd name="T23" fmla="*/ 76 h 94"/>
                <a:gd name="T24" fmla="*/ 53 w 96"/>
                <a:gd name="T25" fmla="*/ 68 h 94"/>
                <a:gd name="T26" fmla="*/ 33 w 96"/>
                <a:gd name="T27" fmla="*/ 82 h 94"/>
                <a:gd name="T28" fmla="*/ 33 w 96"/>
                <a:gd name="T29" fmla="*/ 82 h 94"/>
                <a:gd name="T30" fmla="*/ 33 w 96"/>
                <a:gd name="T31" fmla="*/ 82 h 94"/>
                <a:gd name="T32" fmla="*/ 32 w 96"/>
                <a:gd name="T33" fmla="*/ 81 h 94"/>
                <a:gd name="T34" fmla="*/ 33 w 96"/>
                <a:gd name="T35" fmla="*/ 58 h 94"/>
                <a:gd name="T36" fmla="*/ 13 w 96"/>
                <a:gd name="T37" fmla="*/ 44 h 94"/>
                <a:gd name="T38" fmla="*/ 13 w 96"/>
                <a:gd name="T39" fmla="*/ 43 h 94"/>
                <a:gd name="T40" fmla="*/ 14 w 96"/>
                <a:gd name="T41" fmla="*/ 42 h 94"/>
                <a:gd name="T42" fmla="*/ 36 w 96"/>
                <a:gd name="T43" fmla="*/ 35 h 94"/>
                <a:gd name="T44" fmla="*/ 44 w 96"/>
                <a:gd name="T45" fmla="*/ 13 h 94"/>
                <a:gd name="T46" fmla="*/ 44 w 96"/>
                <a:gd name="T47" fmla="*/ 12 h 94"/>
                <a:gd name="T48" fmla="*/ 44 w 96"/>
                <a:gd name="T49" fmla="*/ 12 h 94"/>
                <a:gd name="T50" fmla="*/ 44 w 96"/>
                <a:gd name="T51" fmla="*/ 0 h 94"/>
                <a:gd name="T52" fmla="*/ 42 w 96"/>
                <a:gd name="T53" fmla="*/ 0 h 94"/>
                <a:gd name="T54" fmla="*/ 42 w 96"/>
                <a:gd name="T55" fmla="*/ 0 h 94"/>
                <a:gd name="T56" fmla="*/ 32 w 96"/>
                <a:gd name="T57" fmla="*/ 9 h 94"/>
                <a:gd name="T58" fmla="*/ 27 w 96"/>
                <a:gd name="T59" fmla="*/ 26 h 94"/>
                <a:gd name="T60" fmla="*/ 10 w 96"/>
                <a:gd name="T61" fmla="*/ 31 h 94"/>
                <a:gd name="T62" fmla="*/ 1 w 96"/>
                <a:gd name="T63" fmla="*/ 41 h 94"/>
                <a:gd name="T64" fmla="*/ 6 w 96"/>
                <a:gd name="T65" fmla="*/ 53 h 94"/>
                <a:gd name="T66" fmla="*/ 21 w 96"/>
                <a:gd name="T67" fmla="*/ 64 h 94"/>
                <a:gd name="T68" fmla="*/ 20 w 96"/>
                <a:gd name="T69" fmla="*/ 81 h 94"/>
                <a:gd name="T70" fmla="*/ 27 w 96"/>
                <a:gd name="T71" fmla="*/ 93 h 94"/>
                <a:gd name="T72" fmla="*/ 27 w 96"/>
                <a:gd name="T73" fmla="*/ 93 h 94"/>
                <a:gd name="T74" fmla="*/ 33 w 96"/>
                <a:gd name="T75" fmla="*/ 94 h 94"/>
                <a:gd name="T76" fmla="*/ 41 w 96"/>
                <a:gd name="T77" fmla="*/ 92 h 94"/>
                <a:gd name="T78" fmla="*/ 55 w 96"/>
                <a:gd name="T79" fmla="*/ 81 h 94"/>
                <a:gd name="T80" fmla="*/ 71 w 96"/>
                <a:gd name="T81" fmla="*/ 87 h 94"/>
                <a:gd name="T82" fmla="*/ 75 w 96"/>
                <a:gd name="T83" fmla="*/ 88 h 94"/>
                <a:gd name="T84" fmla="*/ 84 w 96"/>
                <a:gd name="T85" fmla="*/ 84 h 94"/>
                <a:gd name="T86" fmla="*/ 87 w 96"/>
                <a:gd name="T87" fmla="*/ 71 h 94"/>
                <a:gd name="T88" fmla="*/ 82 w 96"/>
                <a:gd name="T89" fmla="*/ 54 h 94"/>
                <a:gd name="T90" fmla="*/ 93 w 96"/>
                <a:gd name="T91" fmla="*/ 40 h 94"/>
                <a:gd name="T92" fmla="*/ 94 w 96"/>
                <a:gd name="T93" fmla="*/ 27 h 94"/>
                <a:gd name="T94" fmla="*/ 82 w 96"/>
                <a:gd name="T95" fmla="*/ 20 h 94"/>
                <a:gd name="T96" fmla="*/ 65 w 96"/>
                <a:gd name="T97" fmla="*/ 20 h 94"/>
                <a:gd name="T98" fmla="*/ 55 w 96"/>
                <a:gd name="T99" fmla="*/ 6 h 94"/>
                <a:gd name="T100" fmla="*/ 50 w 96"/>
                <a:gd name="T101" fmla="*/ 2 h 94"/>
                <a:gd name="T102" fmla="*/ 44 w 96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94">
                  <a:moveTo>
                    <a:pt x="44" y="12"/>
                  </a:move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6"/>
                    <a:pt x="76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2"/>
                    <a:pt x="32" y="82"/>
                    <a:pt x="32" y="81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2"/>
                    <a:pt x="14" y="4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4" y="0"/>
                  </a:moveTo>
                  <a:cubicBezTo>
                    <a:pt x="44" y="0"/>
                    <a:pt x="43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7" y="1"/>
                    <a:pt x="34" y="4"/>
                    <a:pt x="32" y="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5" y="32"/>
                    <a:pt x="2" y="36"/>
                    <a:pt x="1" y="41"/>
                  </a:cubicBezTo>
                  <a:cubicBezTo>
                    <a:pt x="0" y="46"/>
                    <a:pt x="2" y="51"/>
                    <a:pt x="6" y="53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6"/>
                    <a:pt x="23" y="90"/>
                    <a:pt x="27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9" y="94"/>
                    <a:pt x="31" y="94"/>
                    <a:pt x="33" y="94"/>
                  </a:cubicBezTo>
                  <a:cubicBezTo>
                    <a:pt x="36" y="94"/>
                    <a:pt x="38" y="93"/>
                    <a:pt x="41" y="92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7"/>
                    <a:pt x="74" y="88"/>
                    <a:pt x="75" y="88"/>
                  </a:cubicBezTo>
                  <a:cubicBezTo>
                    <a:pt x="79" y="88"/>
                    <a:pt x="82" y="86"/>
                    <a:pt x="84" y="84"/>
                  </a:cubicBezTo>
                  <a:cubicBezTo>
                    <a:pt x="88" y="81"/>
                    <a:pt x="89" y="75"/>
                    <a:pt x="87" y="71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5" y="36"/>
                    <a:pt x="96" y="31"/>
                    <a:pt x="94" y="27"/>
                  </a:cubicBezTo>
                  <a:cubicBezTo>
                    <a:pt x="92" y="23"/>
                    <a:pt x="87" y="20"/>
                    <a:pt x="82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4" y="4"/>
                    <a:pt x="52" y="3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" name="red star"/>
          <p:cNvGrpSpPr/>
          <p:nvPr/>
        </p:nvGrpSpPr>
        <p:grpSpPr>
          <a:xfrm>
            <a:off x="8572528" y="1071546"/>
            <a:ext cx="436563" cy="411163"/>
            <a:chOff x="4303713" y="600076"/>
            <a:chExt cx="436563" cy="411163"/>
          </a:xfrm>
        </p:grpSpPr>
        <p:sp>
          <p:nvSpPr>
            <p:cNvPr id="197" name="red star"/>
            <p:cNvSpPr>
              <a:spLocks/>
            </p:cNvSpPr>
            <p:nvPr/>
          </p:nvSpPr>
          <p:spPr bwMode="auto">
            <a:xfrm>
              <a:off x="4325938" y="619126"/>
              <a:ext cx="392113" cy="373063"/>
            </a:xfrm>
            <a:custGeom>
              <a:avLst/>
              <a:gdLst>
                <a:gd name="T0" fmla="*/ 95 w 124"/>
                <a:gd name="T1" fmla="*/ 118 h 118"/>
                <a:gd name="T2" fmla="*/ 92 w 124"/>
                <a:gd name="T3" fmla="*/ 118 h 118"/>
                <a:gd name="T4" fmla="*/ 61 w 124"/>
                <a:gd name="T5" fmla="*/ 101 h 118"/>
                <a:gd name="T6" fmla="*/ 31 w 124"/>
                <a:gd name="T7" fmla="*/ 117 h 118"/>
                <a:gd name="T8" fmla="*/ 28 w 124"/>
                <a:gd name="T9" fmla="*/ 118 h 118"/>
                <a:gd name="T10" fmla="*/ 23 w 124"/>
                <a:gd name="T11" fmla="*/ 116 h 118"/>
                <a:gd name="T12" fmla="*/ 21 w 124"/>
                <a:gd name="T13" fmla="*/ 113 h 118"/>
                <a:gd name="T14" fmla="*/ 21 w 124"/>
                <a:gd name="T15" fmla="*/ 109 h 118"/>
                <a:gd name="T16" fmla="*/ 27 w 124"/>
                <a:gd name="T17" fmla="*/ 76 h 118"/>
                <a:gd name="T18" fmla="*/ 2 w 124"/>
                <a:gd name="T19" fmla="*/ 51 h 118"/>
                <a:gd name="T20" fmla="*/ 1 w 124"/>
                <a:gd name="T21" fmla="*/ 44 h 118"/>
                <a:gd name="T22" fmla="*/ 7 w 124"/>
                <a:gd name="T23" fmla="*/ 39 h 118"/>
                <a:gd name="T24" fmla="*/ 41 w 124"/>
                <a:gd name="T25" fmla="*/ 35 h 118"/>
                <a:gd name="T26" fmla="*/ 56 w 124"/>
                <a:gd name="T27" fmla="*/ 4 h 118"/>
                <a:gd name="T28" fmla="*/ 62 w 124"/>
                <a:gd name="T29" fmla="*/ 0 h 118"/>
                <a:gd name="T30" fmla="*/ 69 w 124"/>
                <a:gd name="T31" fmla="*/ 4 h 118"/>
                <a:gd name="T32" fmla="*/ 84 w 124"/>
                <a:gd name="T33" fmla="*/ 35 h 118"/>
                <a:gd name="T34" fmla="*/ 118 w 124"/>
                <a:gd name="T35" fmla="*/ 40 h 118"/>
                <a:gd name="T36" fmla="*/ 123 w 124"/>
                <a:gd name="T37" fmla="*/ 45 h 118"/>
                <a:gd name="T38" fmla="*/ 121 w 124"/>
                <a:gd name="T39" fmla="*/ 53 h 118"/>
                <a:gd name="T40" fmla="*/ 97 w 124"/>
                <a:gd name="T41" fmla="*/ 76 h 118"/>
                <a:gd name="T42" fmla="*/ 102 w 124"/>
                <a:gd name="T43" fmla="*/ 110 h 118"/>
                <a:gd name="T44" fmla="*/ 99 w 124"/>
                <a:gd name="T45" fmla="*/ 117 h 118"/>
                <a:gd name="T46" fmla="*/ 95 w 124"/>
                <a:gd name="T4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118">
                  <a:moveTo>
                    <a:pt x="95" y="118"/>
                  </a:moveTo>
                  <a:cubicBezTo>
                    <a:pt x="94" y="118"/>
                    <a:pt x="93" y="118"/>
                    <a:pt x="92" y="118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0" y="117"/>
                    <a:pt x="29" y="118"/>
                    <a:pt x="28" y="118"/>
                  </a:cubicBezTo>
                  <a:cubicBezTo>
                    <a:pt x="26" y="118"/>
                    <a:pt x="25" y="117"/>
                    <a:pt x="23" y="116"/>
                  </a:cubicBezTo>
                  <a:cubicBezTo>
                    <a:pt x="22" y="115"/>
                    <a:pt x="21" y="114"/>
                    <a:pt x="21" y="113"/>
                  </a:cubicBezTo>
                  <a:cubicBezTo>
                    <a:pt x="20" y="112"/>
                    <a:pt x="20" y="110"/>
                    <a:pt x="21" y="109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49"/>
                    <a:pt x="0" y="47"/>
                    <a:pt x="1" y="44"/>
                  </a:cubicBezTo>
                  <a:cubicBezTo>
                    <a:pt x="2" y="41"/>
                    <a:pt x="4" y="40"/>
                    <a:pt x="7" y="39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7" y="2"/>
                    <a:pt x="60" y="0"/>
                    <a:pt x="62" y="0"/>
                  </a:cubicBezTo>
                  <a:cubicBezTo>
                    <a:pt x="65" y="0"/>
                    <a:pt x="68" y="2"/>
                    <a:pt x="69" y="4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20" y="41"/>
                    <a:pt x="123" y="43"/>
                    <a:pt x="123" y="45"/>
                  </a:cubicBezTo>
                  <a:cubicBezTo>
                    <a:pt x="124" y="48"/>
                    <a:pt x="123" y="51"/>
                    <a:pt x="121" y="53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3"/>
                    <a:pt x="101" y="116"/>
                    <a:pt x="99" y="117"/>
                  </a:cubicBezTo>
                  <a:cubicBezTo>
                    <a:pt x="98" y="118"/>
                    <a:pt x="96" y="118"/>
                    <a:pt x="95" y="11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star outline"/>
            <p:cNvSpPr>
              <a:spLocks noEditPoints="1"/>
            </p:cNvSpPr>
            <p:nvPr/>
          </p:nvSpPr>
          <p:spPr bwMode="auto">
            <a:xfrm>
              <a:off x="4303713" y="600076"/>
              <a:ext cx="436563" cy="411163"/>
            </a:xfrm>
            <a:custGeom>
              <a:avLst/>
              <a:gdLst>
                <a:gd name="T0" fmla="*/ 69 w 138"/>
                <a:gd name="T1" fmla="*/ 12 h 130"/>
                <a:gd name="T2" fmla="*/ 69 w 138"/>
                <a:gd name="T3" fmla="*/ 12 h 130"/>
                <a:gd name="T4" fmla="*/ 70 w 138"/>
                <a:gd name="T5" fmla="*/ 13 h 130"/>
                <a:gd name="T6" fmla="*/ 87 w 138"/>
                <a:gd name="T7" fmla="*/ 47 h 130"/>
                <a:gd name="T8" fmla="*/ 124 w 138"/>
                <a:gd name="T9" fmla="*/ 52 h 130"/>
                <a:gd name="T10" fmla="*/ 125 w 138"/>
                <a:gd name="T11" fmla="*/ 53 h 130"/>
                <a:gd name="T12" fmla="*/ 124 w 138"/>
                <a:gd name="T13" fmla="*/ 54 h 130"/>
                <a:gd name="T14" fmla="*/ 97 w 138"/>
                <a:gd name="T15" fmla="*/ 80 h 130"/>
                <a:gd name="T16" fmla="*/ 103 w 138"/>
                <a:gd name="T17" fmla="*/ 117 h 130"/>
                <a:gd name="T18" fmla="*/ 103 w 138"/>
                <a:gd name="T19" fmla="*/ 118 h 130"/>
                <a:gd name="T20" fmla="*/ 102 w 138"/>
                <a:gd name="T21" fmla="*/ 118 h 130"/>
                <a:gd name="T22" fmla="*/ 101 w 138"/>
                <a:gd name="T23" fmla="*/ 118 h 130"/>
                <a:gd name="T24" fmla="*/ 68 w 138"/>
                <a:gd name="T25" fmla="*/ 101 h 130"/>
                <a:gd name="T26" fmla="*/ 35 w 138"/>
                <a:gd name="T27" fmla="*/ 118 h 130"/>
                <a:gd name="T28" fmla="*/ 35 w 138"/>
                <a:gd name="T29" fmla="*/ 118 h 130"/>
                <a:gd name="T30" fmla="*/ 34 w 138"/>
                <a:gd name="T31" fmla="*/ 117 h 130"/>
                <a:gd name="T32" fmla="*/ 34 w 138"/>
                <a:gd name="T33" fmla="*/ 117 h 130"/>
                <a:gd name="T34" fmla="*/ 33 w 138"/>
                <a:gd name="T35" fmla="*/ 116 h 130"/>
                <a:gd name="T36" fmla="*/ 40 w 138"/>
                <a:gd name="T37" fmla="*/ 80 h 130"/>
                <a:gd name="T38" fmla="*/ 14 w 138"/>
                <a:gd name="T39" fmla="*/ 53 h 130"/>
                <a:gd name="T40" fmla="*/ 13 w 138"/>
                <a:gd name="T41" fmla="*/ 52 h 130"/>
                <a:gd name="T42" fmla="*/ 14 w 138"/>
                <a:gd name="T43" fmla="*/ 51 h 130"/>
                <a:gd name="T44" fmla="*/ 51 w 138"/>
                <a:gd name="T45" fmla="*/ 46 h 130"/>
                <a:gd name="T46" fmla="*/ 68 w 138"/>
                <a:gd name="T47" fmla="*/ 13 h 130"/>
                <a:gd name="T48" fmla="*/ 69 w 138"/>
                <a:gd name="T49" fmla="*/ 12 h 130"/>
                <a:gd name="T50" fmla="*/ 69 w 138"/>
                <a:gd name="T51" fmla="*/ 0 h 130"/>
                <a:gd name="T52" fmla="*/ 69 w 138"/>
                <a:gd name="T53" fmla="*/ 0 h 130"/>
                <a:gd name="T54" fmla="*/ 69 w 138"/>
                <a:gd name="T55" fmla="*/ 0 h 130"/>
                <a:gd name="T56" fmla="*/ 58 w 138"/>
                <a:gd name="T57" fmla="*/ 7 h 130"/>
                <a:gd name="T58" fmla="*/ 44 w 138"/>
                <a:gd name="T59" fmla="*/ 35 h 130"/>
                <a:gd name="T60" fmla="*/ 13 w 138"/>
                <a:gd name="T61" fmla="*/ 39 h 130"/>
                <a:gd name="T62" fmla="*/ 2 w 138"/>
                <a:gd name="T63" fmla="*/ 48 h 130"/>
                <a:gd name="T64" fmla="*/ 5 w 138"/>
                <a:gd name="T65" fmla="*/ 62 h 130"/>
                <a:gd name="T66" fmla="*/ 27 w 138"/>
                <a:gd name="T67" fmla="*/ 84 h 130"/>
                <a:gd name="T68" fmla="*/ 22 w 138"/>
                <a:gd name="T69" fmla="*/ 114 h 130"/>
                <a:gd name="T70" fmla="*/ 22 w 138"/>
                <a:gd name="T71" fmla="*/ 120 h 130"/>
                <a:gd name="T72" fmla="*/ 27 w 138"/>
                <a:gd name="T73" fmla="*/ 127 h 130"/>
                <a:gd name="T74" fmla="*/ 35 w 138"/>
                <a:gd name="T75" fmla="*/ 130 h 130"/>
                <a:gd name="T76" fmla="*/ 41 w 138"/>
                <a:gd name="T77" fmla="*/ 128 h 130"/>
                <a:gd name="T78" fmla="*/ 68 w 138"/>
                <a:gd name="T79" fmla="*/ 114 h 130"/>
                <a:gd name="T80" fmla="*/ 96 w 138"/>
                <a:gd name="T81" fmla="*/ 129 h 130"/>
                <a:gd name="T82" fmla="*/ 102 w 138"/>
                <a:gd name="T83" fmla="*/ 130 h 130"/>
                <a:gd name="T84" fmla="*/ 110 w 138"/>
                <a:gd name="T85" fmla="*/ 128 h 130"/>
                <a:gd name="T86" fmla="*/ 115 w 138"/>
                <a:gd name="T87" fmla="*/ 115 h 130"/>
                <a:gd name="T88" fmla="*/ 110 w 138"/>
                <a:gd name="T89" fmla="*/ 84 h 130"/>
                <a:gd name="T90" fmla="*/ 133 w 138"/>
                <a:gd name="T91" fmla="*/ 63 h 130"/>
                <a:gd name="T92" fmla="*/ 136 w 138"/>
                <a:gd name="T93" fmla="*/ 50 h 130"/>
                <a:gd name="T94" fmla="*/ 125 w 138"/>
                <a:gd name="T95" fmla="*/ 40 h 130"/>
                <a:gd name="T96" fmla="*/ 95 w 138"/>
                <a:gd name="T97" fmla="*/ 36 h 130"/>
                <a:gd name="T98" fmla="*/ 81 w 138"/>
                <a:gd name="T99" fmla="*/ 8 h 130"/>
                <a:gd name="T100" fmla="*/ 70 w 138"/>
                <a:gd name="T101" fmla="*/ 0 h 130"/>
                <a:gd name="T102" fmla="*/ 69 w 138"/>
                <a:gd name="T103" fmla="*/ 0 h 130"/>
                <a:gd name="T104" fmla="*/ 69 w 138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8" h="130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70" y="12"/>
                    <a:pt x="70" y="12"/>
                    <a:pt x="70" y="13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4" y="52"/>
                    <a:pt x="124" y="53"/>
                    <a:pt x="125" y="53"/>
                  </a:cubicBezTo>
                  <a:cubicBezTo>
                    <a:pt x="125" y="54"/>
                    <a:pt x="125" y="54"/>
                    <a:pt x="124" y="54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8"/>
                    <a:pt x="102" y="118"/>
                    <a:pt x="101" y="118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3"/>
                    <a:pt x="13" y="52"/>
                    <a:pt x="13" y="5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0" y="3"/>
                    <a:pt x="58" y="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8" y="40"/>
                    <a:pt x="4" y="43"/>
                    <a:pt x="2" y="48"/>
                  </a:cubicBezTo>
                  <a:cubicBezTo>
                    <a:pt x="0" y="53"/>
                    <a:pt x="2" y="58"/>
                    <a:pt x="5" y="6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1" y="116"/>
                    <a:pt x="21" y="118"/>
                    <a:pt x="22" y="120"/>
                  </a:cubicBezTo>
                  <a:cubicBezTo>
                    <a:pt x="23" y="123"/>
                    <a:pt x="25" y="125"/>
                    <a:pt x="27" y="127"/>
                  </a:cubicBezTo>
                  <a:cubicBezTo>
                    <a:pt x="29" y="129"/>
                    <a:pt x="32" y="130"/>
                    <a:pt x="35" y="130"/>
                  </a:cubicBezTo>
                  <a:cubicBezTo>
                    <a:pt x="37" y="130"/>
                    <a:pt x="39" y="129"/>
                    <a:pt x="41" y="128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30"/>
                    <a:pt x="100" y="130"/>
                    <a:pt x="102" y="130"/>
                  </a:cubicBezTo>
                  <a:cubicBezTo>
                    <a:pt x="105" y="130"/>
                    <a:pt x="107" y="130"/>
                    <a:pt x="110" y="128"/>
                  </a:cubicBezTo>
                  <a:cubicBezTo>
                    <a:pt x="114" y="125"/>
                    <a:pt x="116" y="120"/>
                    <a:pt x="115" y="115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6" y="60"/>
                    <a:pt x="138" y="54"/>
                    <a:pt x="136" y="50"/>
                  </a:cubicBezTo>
                  <a:cubicBezTo>
                    <a:pt x="135" y="45"/>
                    <a:pt x="130" y="41"/>
                    <a:pt x="125" y="4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79" y="3"/>
                    <a:pt x="75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orange star"/>
          <p:cNvGrpSpPr/>
          <p:nvPr/>
        </p:nvGrpSpPr>
        <p:grpSpPr>
          <a:xfrm>
            <a:off x="8429652" y="214290"/>
            <a:ext cx="331788" cy="325438"/>
            <a:chOff x="8713788" y="36513"/>
            <a:chExt cx="331788" cy="325438"/>
          </a:xfrm>
        </p:grpSpPr>
        <p:sp>
          <p:nvSpPr>
            <p:cNvPr id="213" name="orange star"/>
            <p:cNvSpPr>
              <a:spLocks/>
            </p:cNvSpPr>
            <p:nvPr/>
          </p:nvSpPr>
          <p:spPr bwMode="auto">
            <a:xfrm>
              <a:off x="8732838" y="55563"/>
              <a:ext cx="293688" cy="287338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4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1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star outline"/>
            <p:cNvSpPr>
              <a:spLocks noEditPoints="1"/>
            </p:cNvSpPr>
            <p:nvPr/>
          </p:nvSpPr>
          <p:spPr bwMode="auto">
            <a:xfrm>
              <a:off x="8713788" y="36513"/>
              <a:ext cx="331788" cy="325438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6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7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9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7"/>
                    <a:pt x="93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1"/>
                    <a:pt x="39" y="4"/>
                    <a:pt x="37" y="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9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4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1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purple star"/>
          <p:cNvGrpSpPr/>
          <p:nvPr/>
        </p:nvGrpSpPr>
        <p:grpSpPr>
          <a:xfrm>
            <a:off x="8572528" y="4071942"/>
            <a:ext cx="300038" cy="296863"/>
            <a:chOff x="6650038" y="74613"/>
            <a:chExt cx="300038" cy="296863"/>
          </a:xfrm>
        </p:grpSpPr>
        <p:sp>
          <p:nvSpPr>
            <p:cNvPr id="219" name="purple star"/>
            <p:cNvSpPr>
              <a:spLocks/>
            </p:cNvSpPr>
            <p:nvPr/>
          </p:nvSpPr>
          <p:spPr bwMode="auto">
            <a:xfrm>
              <a:off x="6670675" y="93663"/>
              <a:ext cx="260350" cy="258763"/>
            </a:xfrm>
            <a:custGeom>
              <a:avLst/>
              <a:gdLst>
                <a:gd name="T0" fmla="*/ 37 w 82"/>
                <a:gd name="T1" fmla="*/ 82 h 82"/>
                <a:gd name="T2" fmla="*/ 35 w 82"/>
                <a:gd name="T3" fmla="*/ 82 h 82"/>
                <a:gd name="T4" fmla="*/ 30 w 82"/>
                <a:gd name="T5" fmla="*/ 77 h 82"/>
                <a:gd name="T6" fmla="*/ 24 w 82"/>
                <a:gd name="T7" fmla="*/ 57 h 82"/>
                <a:gd name="T8" fmla="*/ 4 w 82"/>
                <a:gd name="T9" fmla="*/ 51 h 82"/>
                <a:gd name="T10" fmla="*/ 0 w 82"/>
                <a:gd name="T11" fmla="*/ 46 h 82"/>
                <a:gd name="T12" fmla="*/ 0 w 82"/>
                <a:gd name="T13" fmla="*/ 42 h 82"/>
                <a:gd name="T14" fmla="*/ 3 w 82"/>
                <a:gd name="T15" fmla="*/ 39 h 82"/>
                <a:gd name="T16" fmla="*/ 20 w 82"/>
                <a:gd name="T17" fmla="*/ 27 h 82"/>
                <a:gd name="T18" fmla="*/ 19 w 82"/>
                <a:gd name="T19" fmla="*/ 7 h 82"/>
                <a:gd name="T20" fmla="*/ 23 w 82"/>
                <a:gd name="T21" fmla="*/ 0 h 82"/>
                <a:gd name="T22" fmla="*/ 26 w 82"/>
                <a:gd name="T23" fmla="*/ 0 h 82"/>
                <a:gd name="T24" fmla="*/ 30 w 82"/>
                <a:gd name="T25" fmla="*/ 1 h 82"/>
                <a:gd name="T26" fmla="*/ 47 w 82"/>
                <a:gd name="T27" fmla="*/ 14 h 82"/>
                <a:gd name="T28" fmla="*/ 66 w 82"/>
                <a:gd name="T29" fmla="*/ 7 h 82"/>
                <a:gd name="T30" fmla="*/ 68 w 82"/>
                <a:gd name="T31" fmla="*/ 7 h 82"/>
                <a:gd name="T32" fmla="*/ 73 w 82"/>
                <a:gd name="T33" fmla="*/ 9 h 82"/>
                <a:gd name="T34" fmla="*/ 75 w 82"/>
                <a:gd name="T35" fmla="*/ 16 h 82"/>
                <a:gd name="T36" fmla="*/ 68 w 82"/>
                <a:gd name="T37" fmla="*/ 35 h 82"/>
                <a:gd name="T38" fmla="*/ 80 w 82"/>
                <a:gd name="T39" fmla="*/ 52 h 82"/>
                <a:gd name="T40" fmla="*/ 81 w 82"/>
                <a:gd name="T41" fmla="*/ 59 h 82"/>
                <a:gd name="T42" fmla="*/ 75 w 82"/>
                <a:gd name="T43" fmla="*/ 63 h 82"/>
                <a:gd name="T44" fmla="*/ 54 w 82"/>
                <a:gd name="T45" fmla="*/ 62 h 82"/>
                <a:gd name="T46" fmla="*/ 42 w 82"/>
                <a:gd name="T47" fmla="*/ 79 h 82"/>
                <a:gd name="T48" fmla="*/ 37 w 82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2">
                  <a:moveTo>
                    <a:pt x="37" y="82"/>
                  </a:moveTo>
                  <a:cubicBezTo>
                    <a:pt x="36" y="82"/>
                    <a:pt x="36" y="82"/>
                    <a:pt x="35" y="82"/>
                  </a:cubicBezTo>
                  <a:cubicBezTo>
                    <a:pt x="33" y="81"/>
                    <a:pt x="31" y="80"/>
                    <a:pt x="30" y="7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4"/>
                    <a:pt x="21" y="2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7"/>
                    <a:pt x="68" y="7"/>
                    <a:pt x="68" y="7"/>
                  </a:cubicBezTo>
                  <a:cubicBezTo>
                    <a:pt x="70" y="7"/>
                    <a:pt x="72" y="8"/>
                    <a:pt x="73" y="9"/>
                  </a:cubicBezTo>
                  <a:cubicBezTo>
                    <a:pt x="75" y="11"/>
                    <a:pt x="76" y="13"/>
                    <a:pt x="75" y="16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2" y="54"/>
                    <a:pt x="82" y="57"/>
                    <a:pt x="81" y="59"/>
                  </a:cubicBezTo>
                  <a:cubicBezTo>
                    <a:pt x="80" y="61"/>
                    <a:pt x="77" y="63"/>
                    <a:pt x="75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star outline"/>
            <p:cNvSpPr>
              <a:spLocks noEditPoints="1"/>
            </p:cNvSpPr>
            <p:nvPr/>
          </p:nvSpPr>
          <p:spPr bwMode="auto">
            <a:xfrm>
              <a:off x="6650038" y="74613"/>
              <a:ext cx="300038" cy="296863"/>
            </a:xfrm>
            <a:custGeom>
              <a:avLst/>
              <a:gdLst>
                <a:gd name="T0" fmla="*/ 33 w 95"/>
                <a:gd name="T1" fmla="*/ 12 h 94"/>
                <a:gd name="T2" fmla="*/ 34 w 95"/>
                <a:gd name="T3" fmla="*/ 12 h 94"/>
                <a:gd name="T4" fmla="*/ 53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6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3 w 95"/>
                <a:gd name="T17" fmla="*/ 61 h 94"/>
                <a:gd name="T18" fmla="*/ 83 w 95"/>
                <a:gd name="T19" fmla="*/ 62 h 94"/>
                <a:gd name="T20" fmla="*/ 82 w 95"/>
                <a:gd name="T21" fmla="*/ 63 h 94"/>
                <a:gd name="T22" fmla="*/ 82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4 w 95"/>
                <a:gd name="T29" fmla="*/ 82 h 94"/>
                <a:gd name="T30" fmla="*/ 43 w 95"/>
                <a:gd name="T31" fmla="*/ 82 h 94"/>
                <a:gd name="T32" fmla="*/ 43 w 95"/>
                <a:gd name="T33" fmla="*/ 81 h 94"/>
                <a:gd name="T34" fmla="*/ 36 w 95"/>
                <a:gd name="T35" fmla="*/ 59 h 94"/>
                <a:gd name="T36" fmla="*/ 13 w 95"/>
                <a:gd name="T37" fmla="*/ 51 h 94"/>
                <a:gd name="T38" fmla="*/ 13 w 95"/>
                <a:gd name="T39" fmla="*/ 51 h 94"/>
                <a:gd name="T40" fmla="*/ 13 w 95"/>
                <a:gd name="T41" fmla="*/ 50 h 94"/>
                <a:gd name="T42" fmla="*/ 13 w 95"/>
                <a:gd name="T43" fmla="*/ 50 h 94"/>
                <a:gd name="T44" fmla="*/ 33 w 95"/>
                <a:gd name="T45" fmla="*/ 36 h 94"/>
                <a:gd name="T46" fmla="*/ 32 w 95"/>
                <a:gd name="T47" fmla="*/ 13 h 94"/>
                <a:gd name="T48" fmla="*/ 33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8 w 95"/>
                <a:gd name="T55" fmla="*/ 1 h 94"/>
                <a:gd name="T56" fmla="*/ 20 w 95"/>
                <a:gd name="T57" fmla="*/ 13 h 94"/>
                <a:gd name="T58" fmla="*/ 21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52 h 94"/>
                <a:gd name="T66" fmla="*/ 10 w 95"/>
                <a:gd name="T67" fmla="*/ 63 h 94"/>
                <a:gd name="T68" fmla="*/ 26 w 95"/>
                <a:gd name="T69" fmla="*/ 68 h 94"/>
                <a:gd name="T70" fmla="*/ 31 w 95"/>
                <a:gd name="T71" fmla="*/ 85 h 94"/>
                <a:gd name="T72" fmla="*/ 42 w 95"/>
                <a:gd name="T73" fmla="*/ 94 h 94"/>
                <a:gd name="T74" fmla="*/ 44 w 95"/>
                <a:gd name="T75" fmla="*/ 94 h 94"/>
                <a:gd name="T76" fmla="*/ 54 w 95"/>
                <a:gd name="T77" fmla="*/ 89 h 94"/>
                <a:gd name="T78" fmla="*/ 64 w 95"/>
                <a:gd name="T79" fmla="*/ 74 h 94"/>
                <a:gd name="T80" fmla="*/ 82 w 95"/>
                <a:gd name="T81" fmla="*/ 75 h 94"/>
                <a:gd name="T82" fmla="*/ 82 w 95"/>
                <a:gd name="T83" fmla="*/ 75 h 94"/>
                <a:gd name="T84" fmla="*/ 93 w 95"/>
                <a:gd name="T85" fmla="*/ 68 h 94"/>
                <a:gd name="T86" fmla="*/ 92 w 95"/>
                <a:gd name="T87" fmla="*/ 54 h 94"/>
                <a:gd name="T88" fmla="*/ 82 w 95"/>
                <a:gd name="T89" fmla="*/ 40 h 94"/>
                <a:gd name="T90" fmla="*/ 88 w 95"/>
                <a:gd name="T91" fmla="*/ 24 h 94"/>
                <a:gd name="T92" fmla="*/ 85 w 95"/>
                <a:gd name="T93" fmla="*/ 11 h 94"/>
                <a:gd name="T94" fmla="*/ 75 w 95"/>
                <a:gd name="T95" fmla="*/ 7 h 94"/>
                <a:gd name="T96" fmla="*/ 71 w 95"/>
                <a:gd name="T97" fmla="*/ 7 h 94"/>
                <a:gd name="T98" fmla="*/ 55 w 95"/>
                <a:gd name="T99" fmla="*/ 13 h 94"/>
                <a:gd name="T100" fmla="*/ 41 w 95"/>
                <a:gd name="T101" fmla="*/ 2 h 94"/>
                <a:gd name="T102" fmla="*/ 33 w 95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4" y="12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2" y="62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3" y="82"/>
                  </a:cubicBezTo>
                  <a:cubicBezTo>
                    <a:pt x="43" y="82"/>
                    <a:pt x="43" y="82"/>
                    <a:pt x="43" y="81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1"/>
                    <a:pt x="3" y="43"/>
                    <a:pt x="2" y="45"/>
                  </a:cubicBezTo>
                  <a:cubicBezTo>
                    <a:pt x="1" y="47"/>
                    <a:pt x="0" y="50"/>
                    <a:pt x="1" y="52"/>
                  </a:cubicBezTo>
                  <a:cubicBezTo>
                    <a:pt x="2" y="57"/>
                    <a:pt x="5" y="61"/>
                    <a:pt x="10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3" y="89"/>
                    <a:pt x="37" y="93"/>
                    <a:pt x="42" y="94"/>
                  </a:cubicBezTo>
                  <a:cubicBezTo>
                    <a:pt x="42" y="94"/>
                    <a:pt x="43" y="94"/>
                    <a:pt x="44" y="94"/>
                  </a:cubicBezTo>
                  <a:cubicBezTo>
                    <a:pt x="48" y="94"/>
                    <a:pt x="52" y="92"/>
                    <a:pt x="54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7" y="75"/>
                    <a:pt x="91" y="72"/>
                    <a:pt x="93" y="68"/>
                  </a:cubicBezTo>
                  <a:cubicBezTo>
                    <a:pt x="95" y="63"/>
                    <a:pt x="95" y="58"/>
                    <a:pt x="92" y="54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19"/>
                    <a:pt x="88" y="14"/>
                    <a:pt x="85" y="11"/>
                  </a:cubicBezTo>
                  <a:cubicBezTo>
                    <a:pt x="82" y="8"/>
                    <a:pt x="79" y="7"/>
                    <a:pt x="75" y="7"/>
                  </a:cubicBezTo>
                  <a:cubicBezTo>
                    <a:pt x="74" y="7"/>
                    <a:pt x="73" y="7"/>
                    <a:pt x="71" y="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purple star"/>
          <p:cNvGrpSpPr/>
          <p:nvPr/>
        </p:nvGrpSpPr>
        <p:grpSpPr>
          <a:xfrm>
            <a:off x="5500694" y="3429000"/>
            <a:ext cx="331788" cy="319088"/>
            <a:chOff x="8767763" y="523876"/>
            <a:chExt cx="331788" cy="319088"/>
          </a:xfrm>
        </p:grpSpPr>
        <p:sp>
          <p:nvSpPr>
            <p:cNvPr id="221" name="purple star"/>
            <p:cNvSpPr>
              <a:spLocks/>
            </p:cNvSpPr>
            <p:nvPr/>
          </p:nvSpPr>
          <p:spPr bwMode="auto">
            <a:xfrm>
              <a:off x="8786813" y="542926"/>
              <a:ext cx="293688" cy="280988"/>
            </a:xfrm>
            <a:custGeom>
              <a:avLst/>
              <a:gdLst>
                <a:gd name="T0" fmla="*/ 47 w 93"/>
                <a:gd name="T1" fmla="*/ 89 h 89"/>
                <a:gd name="T2" fmla="*/ 41 w 93"/>
                <a:gd name="T3" fmla="*/ 85 h 89"/>
                <a:gd name="T4" fmla="*/ 30 w 93"/>
                <a:gd name="T5" fmla="*/ 64 h 89"/>
                <a:gd name="T6" fmla="*/ 6 w 93"/>
                <a:gd name="T7" fmla="*/ 61 h 89"/>
                <a:gd name="T8" fmla="*/ 0 w 93"/>
                <a:gd name="T9" fmla="*/ 56 h 89"/>
                <a:gd name="T10" fmla="*/ 0 w 93"/>
                <a:gd name="T11" fmla="*/ 52 h 89"/>
                <a:gd name="T12" fmla="*/ 2 w 93"/>
                <a:gd name="T13" fmla="*/ 49 h 89"/>
                <a:gd name="T14" fmla="*/ 19 w 93"/>
                <a:gd name="T15" fmla="*/ 32 h 89"/>
                <a:gd name="T16" fmla="*/ 14 w 93"/>
                <a:gd name="T17" fmla="*/ 9 h 89"/>
                <a:gd name="T18" fmla="*/ 17 w 93"/>
                <a:gd name="T19" fmla="*/ 2 h 89"/>
                <a:gd name="T20" fmla="*/ 21 w 93"/>
                <a:gd name="T21" fmla="*/ 1 h 89"/>
                <a:gd name="T22" fmla="*/ 24 w 93"/>
                <a:gd name="T23" fmla="*/ 1 h 89"/>
                <a:gd name="T24" fmla="*/ 46 w 93"/>
                <a:gd name="T25" fmla="*/ 12 h 89"/>
                <a:gd name="T26" fmla="*/ 67 w 93"/>
                <a:gd name="T27" fmla="*/ 1 h 89"/>
                <a:gd name="T28" fmla="*/ 70 w 93"/>
                <a:gd name="T29" fmla="*/ 0 h 89"/>
                <a:gd name="T30" fmla="*/ 74 w 93"/>
                <a:gd name="T31" fmla="*/ 1 h 89"/>
                <a:gd name="T32" fmla="*/ 77 w 93"/>
                <a:gd name="T33" fmla="*/ 8 h 89"/>
                <a:gd name="T34" fmla="*/ 73 w 93"/>
                <a:gd name="T35" fmla="*/ 31 h 89"/>
                <a:gd name="T36" fmla="*/ 90 w 93"/>
                <a:gd name="T37" fmla="*/ 48 h 89"/>
                <a:gd name="T38" fmla="*/ 92 w 93"/>
                <a:gd name="T39" fmla="*/ 55 h 89"/>
                <a:gd name="T40" fmla="*/ 87 w 93"/>
                <a:gd name="T41" fmla="*/ 59 h 89"/>
                <a:gd name="T42" fmla="*/ 63 w 93"/>
                <a:gd name="T43" fmla="*/ 63 h 89"/>
                <a:gd name="T44" fmla="*/ 53 w 93"/>
                <a:gd name="T45" fmla="*/ 85 h 89"/>
                <a:gd name="T46" fmla="*/ 47 w 93"/>
                <a:gd name="T47" fmla="*/ 89 h 89"/>
                <a:gd name="T48" fmla="*/ 47 w 93"/>
                <a:gd name="T4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9">
                  <a:moveTo>
                    <a:pt x="47" y="89"/>
                  </a:moveTo>
                  <a:cubicBezTo>
                    <a:pt x="44" y="89"/>
                    <a:pt x="42" y="87"/>
                    <a:pt x="41" y="8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1" y="59"/>
                    <a:pt x="0" y="56"/>
                  </a:cubicBezTo>
                  <a:cubicBezTo>
                    <a:pt x="0" y="55"/>
                    <a:pt x="0" y="53"/>
                    <a:pt x="0" y="52"/>
                  </a:cubicBezTo>
                  <a:cubicBezTo>
                    <a:pt x="1" y="51"/>
                    <a:pt x="1" y="50"/>
                    <a:pt x="2" y="4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5" y="3"/>
                    <a:pt x="17" y="2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3"/>
                    <a:pt x="77" y="5"/>
                    <a:pt x="77" y="8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2" y="49"/>
                    <a:pt x="93" y="52"/>
                    <a:pt x="92" y="55"/>
                  </a:cubicBezTo>
                  <a:cubicBezTo>
                    <a:pt x="92" y="57"/>
                    <a:pt x="89" y="59"/>
                    <a:pt x="87" y="5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star outline"/>
            <p:cNvSpPr>
              <a:spLocks noEditPoints="1"/>
            </p:cNvSpPr>
            <p:nvPr/>
          </p:nvSpPr>
          <p:spPr bwMode="auto">
            <a:xfrm>
              <a:off x="8767763" y="523876"/>
              <a:ext cx="331788" cy="319088"/>
            </a:xfrm>
            <a:custGeom>
              <a:avLst/>
              <a:gdLst>
                <a:gd name="T0" fmla="*/ 76 w 105"/>
                <a:gd name="T1" fmla="*/ 12 h 101"/>
                <a:gd name="T2" fmla="*/ 76 w 105"/>
                <a:gd name="T3" fmla="*/ 12 h 101"/>
                <a:gd name="T4" fmla="*/ 77 w 105"/>
                <a:gd name="T5" fmla="*/ 13 h 101"/>
                <a:gd name="T6" fmla="*/ 73 w 105"/>
                <a:gd name="T7" fmla="*/ 39 h 101"/>
                <a:gd name="T8" fmla="*/ 92 w 105"/>
                <a:gd name="T9" fmla="*/ 58 h 101"/>
                <a:gd name="T10" fmla="*/ 93 w 105"/>
                <a:gd name="T11" fmla="*/ 59 h 101"/>
                <a:gd name="T12" fmla="*/ 92 w 105"/>
                <a:gd name="T13" fmla="*/ 60 h 101"/>
                <a:gd name="T14" fmla="*/ 65 w 105"/>
                <a:gd name="T15" fmla="*/ 64 h 101"/>
                <a:gd name="T16" fmla="*/ 54 w 105"/>
                <a:gd name="T17" fmla="*/ 88 h 101"/>
                <a:gd name="T18" fmla="*/ 53 w 105"/>
                <a:gd name="T19" fmla="*/ 89 h 101"/>
                <a:gd name="T20" fmla="*/ 53 w 105"/>
                <a:gd name="T21" fmla="*/ 89 h 101"/>
                <a:gd name="T22" fmla="*/ 52 w 105"/>
                <a:gd name="T23" fmla="*/ 88 h 101"/>
                <a:gd name="T24" fmla="*/ 40 w 105"/>
                <a:gd name="T25" fmla="*/ 64 h 101"/>
                <a:gd name="T26" fmla="*/ 13 w 105"/>
                <a:gd name="T27" fmla="*/ 61 h 101"/>
                <a:gd name="T28" fmla="*/ 12 w 105"/>
                <a:gd name="T29" fmla="*/ 60 h 101"/>
                <a:gd name="T30" fmla="*/ 12 w 105"/>
                <a:gd name="T31" fmla="*/ 60 h 101"/>
                <a:gd name="T32" fmla="*/ 12 w 105"/>
                <a:gd name="T33" fmla="*/ 59 h 101"/>
                <a:gd name="T34" fmla="*/ 31 w 105"/>
                <a:gd name="T35" fmla="*/ 40 h 101"/>
                <a:gd name="T36" fmla="*/ 26 w 105"/>
                <a:gd name="T37" fmla="*/ 14 h 101"/>
                <a:gd name="T38" fmla="*/ 27 w 105"/>
                <a:gd name="T39" fmla="*/ 13 h 101"/>
                <a:gd name="T40" fmla="*/ 27 w 105"/>
                <a:gd name="T41" fmla="*/ 13 h 101"/>
                <a:gd name="T42" fmla="*/ 27 w 105"/>
                <a:gd name="T43" fmla="*/ 13 h 101"/>
                <a:gd name="T44" fmla="*/ 52 w 105"/>
                <a:gd name="T45" fmla="*/ 25 h 101"/>
                <a:gd name="T46" fmla="*/ 75 w 105"/>
                <a:gd name="T47" fmla="*/ 12 h 101"/>
                <a:gd name="T48" fmla="*/ 76 w 105"/>
                <a:gd name="T49" fmla="*/ 12 h 101"/>
                <a:gd name="T50" fmla="*/ 76 w 105"/>
                <a:gd name="T51" fmla="*/ 0 h 101"/>
                <a:gd name="T52" fmla="*/ 70 w 105"/>
                <a:gd name="T53" fmla="*/ 1 h 101"/>
                <a:gd name="T54" fmla="*/ 51 w 105"/>
                <a:gd name="T55" fmla="*/ 11 h 101"/>
                <a:gd name="T56" fmla="*/ 33 w 105"/>
                <a:gd name="T57" fmla="*/ 2 h 101"/>
                <a:gd name="T58" fmla="*/ 27 w 105"/>
                <a:gd name="T59" fmla="*/ 1 h 101"/>
                <a:gd name="T60" fmla="*/ 19 w 105"/>
                <a:gd name="T61" fmla="*/ 3 h 101"/>
                <a:gd name="T62" fmla="*/ 14 w 105"/>
                <a:gd name="T63" fmla="*/ 16 h 101"/>
                <a:gd name="T64" fmla="*/ 18 w 105"/>
                <a:gd name="T65" fmla="*/ 36 h 101"/>
                <a:gd name="T66" fmla="*/ 4 w 105"/>
                <a:gd name="T67" fmla="*/ 51 h 101"/>
                <a:gd name="T68" fmla="*/ 1 w 105"/>
                <a:gd name="T69" fmla="*/ 56 h 101"/>
                <a:gd name="T70" fmla="*/ 1 w 105"/>
                <a:gd name="T71" fmla="*/ 64 h 101"/>
                <a:gd name="T72" fmla="*/ 11 w 105"/>
                <a:gd name="T73" fmla="*/ 73 h 101"/>
                <a:gd name="T74" fmla="*/ 32 w 105"/>
                <a:gd name="T75" fmla="*/ 75 h 101"/>
                <a:gd name="T76" fmla="*/ 41 w 105"/>
                <a:gd name="T77" fmla="*/ 94 h 101"/>
                <a:gd name="T78" fmla="*/ 53 w 105"/>
                <a:gd name="T79" fmla="*/ 101 h 101"/>
                <a:gd name="T80" fmla="*/ 53 w 105"/>
                <a:gd name="T81" fmla="*/ 101 h 101"/>
                <a:gd name="T82" fmla="*/ 64 w 105"/>
                <a:gd name="T83" fmla="*/ 93 h 101"/>
                <a:gd name="T84" fmla="*/ 73 w 105"/>
                <a:gd name="T85" fmla="*/ 75 h 101"/>
                <a:gd name="T86" fmla="*/ 94 w 105"/>
                <a:gd name="T87" fmla="*/ 71 h 101"/>
                <a:gd name="T88" fmla="*/ 104 w 105"/>
                <a:gd name="T89" fmla="*/ 63 h 101"/>
                <a:gd name="T90" fmla="*/ 101 w 105"/>
                <a:gd name="T91" fmla="*/ 49 h 101"/>
                <a:gd name="T92" fmla="*/ 85 w 105"/>
                <a:gd name="T93" fmla="*/ 35 h 101"/>
                <a:gd name="T94" fmla="*/ 89 w 105"/>
                <a:gd name="T95" fmla="*/ 15 h 101"/>
                <a:gd name="T96" fmla="*/ 83 w 105"/>
                <a:gd name="T97" fmla="*/ 2 h 101"/>
                <a:gd name="T98" fmla="*/ 83 w 105"/>
                <a:gd name="T99" fmla="*/ 2 h 101"/>
                <a:gd name="T100" fmla="*/ 76 w 105"/>
                <a:gd name="T101" fmla="*/ 0 h 101"/>
                <a:gd name="T102" fmla="*/ 76 w 105"/>
                <a:gd name="T103" fmla="*/ 0 h 101"/>
                <a:gd name="T104" fmla="*/ 76 w 105"/>
                <a:gd name="T10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1">
                  <a:moveTo>
                    <a:pt x="76" y="12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8"/>
                    <a:pt x="93" y="59"/>
                    <a:pt x="93" y="59"/>
                  </a:cubicBezTo>
                  <a:cubicBezTo>
                    <a:pt x="92" y="59"/>
                    <a:pt x="92" y="59"/>
                    <a:pt x="92" y="6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89"/>
                    <a:pt x="52" y="89"/>
                    <a:pt x="52" y="8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5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2"/>
                  </a:cubicBezTo>
                  <a:moveTo>
                    <a:pt x="76" y="0"/>
                  </a:moveTo>
                  <a:cubicBezTo>
                    <a:pt x="74" y="0"/>
                    <a:pt x="72" y="0"/>
                    <a:pt x="70" y="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1"/>
                    <a:pt x="29" y="1"/>
                    <a:pt x="27" y="1"/>
                  </a:cubicBezTo>
                  <a:cubicBezTo>
                    <a:pt x="24" y="1"/>
                    <a:pt x="22" y="1"/>
                    <a:pt x="19" y="3"/>
                  </a:cubicBezTo>
                  <a:cubicBezTo>
                    <a:pt x="15" y="6"/>
                    <a:pt x="14" y="11"/>
                    <a:pt x="14" y="1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3"/>
                    <a:pt x="1" y="54"/>
                    <a:pt x="1" y="56"/>
                  </a:cubicBezTo>
                  <a:cubicBezTo>
                    <a:pt x="0" y="59"/>
                    <a:pt x="0" y="62"/>
                    <a:pt x="1" y="64"/>
                  </a:cubicBezTo>
                  <a:cubicBezTo>
                    <a:pt x="2" y="69"/>
                    <a:pt x="6" y="72"/>
                    <a:pt x="11" y="73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4" y="98"/>
                    <a:pt x="48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8" y="101"/>
                    <a:pt x="62" y="98"/>
                    <a:pt x="64" y="9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9" y="71"/>
                    <a:pt x="103" y="67"/>
                    <a:pt x="104" y="63"/>
                  </a:cubicBezTo>
                  <a:cubicBezTo>
                    <a:pt x="105" y="58"/>
                    <a:pt x="104" y="53"/>
                    <a:pt x="101" y="49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0"/>
                    <a:pt x="87" y="5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79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pink star"/>
          <p:cNvGrpSpPr/>
          <p:nvPr/>
        </p:nvGrpSpPr>
        <p:grpSpPr>
          <a:xfrm>
            <a:off x="8358214" y="3143248"/>
            <a:ext cx="300038" cy="301625"/>
            <a:chOff x="1985963" y="671513"/>
            <a:chExt cx="300038" cy="301625"/>
          </a:xfrm>
        </p:grpSpPr>
        <p:sp>
          <p:nvSpPr>
            <p:cNvPr id="223" name="pink star"/>
            <p:cNvSpPr>
              <a:spLocks/>
            </p:cNvSpPr>
            <p:nvPr/>
          </p:nvSpPr>
          <p:spPr bwMode="auto">
            <a:xfrm>
              <a:off x="2008188" y="690563"/>
              <a:ext cx="258763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1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0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1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4"/>
                    <a:pt x="13" y="74"/>
                    <a:pt x="12" y="74"/>
                  </a:cubicBezTo>
                  <a:cubicBezTo>
                    <a:pt x="10" y="74"/>
                    <a:pt x="8" y="74"/>
                    <a:pt x="7" y="72"/>
                  </a:cubicBezTo>
                  <a:cubicBezTo>
                    <a:pt x="5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6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9" y="1"/>
                    <a:pt x="51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1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8"/>
                    <a:pt x="59" y="81"/>
                    <a:pt x="57" y="82"/>
                  </a:cubicBezTo>
                  <a:cubicBezTo>
                    <a:pt x="56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star outline"/>
            <p:cNvSpPr>
              <a:spLocks noEditPoints="1"/>
            </p:cNvSpPr>
            <p:nvPr/>
          </p:nvSpPr>
          <p:spPr bwMode="auto">
            <a:xfrm>
              <a:off x="1985963" y="671513"/>
              <a:ext cx="300038" cy="301625"/>
            </a:xfrm>
            <a:custGeom>
              <a:avLst/>
              <a:gdLst>
                <a:gd name="T0" fmla="*/ 53 w 95"/>
                <a:gd name="T1" fmla="*/ 12 h 95"/>
                <a:gd name="T2" fmla="*/ 53 w 95"/>
                <a:gd name="T3" fmla="*/ 12 h 95"/>
                <a:gd name="T4" fmla="*/ 53 w 95"/>
                <a:gd name="T5" fmla="*/ 13 h 95"/>
                <a:gd name="T6" fmla="*/ 60 w 95"/>
                <a:gd name="T7" fmla="*/ 36 h 95"/>
                <a:gd name="T8" fmla="*/ 82 w 95"/>
                <a:gd name="T9" fmla="*/ 44 h 95"/>
                <a:gd name="T10" fmla="*/ 83 w 95"/>
                <a:gd name="T11" fmla="*/ 44 h 95"/>
                <a:gd name="T12" fmla="*/ 82 w 95"/>
                <a:gd name="T13" fmla="*/ 45 h 95"/>
                <a:gd name="T14" fmla="*/ 62 w 95"/>
                <a:gd name="T15" fmla="*/ 58 h 95"/>
                <a:gd name="T16" fmla="*/ 62 w 95"/>
                <a:gd name="T17" fmla="*/ 82 h 95"/>
                <a:gd name="T18" fmla="*/ 61 w 95"/>
                <a:gd name="T19" fmla="*/ 82 h 95"/>
                <a:gd name="T20" fmla="*/ 61 w 95"/>
                <a:gd name="T21" fmla="*/ 83 h 95"/>
                <a:gd name="T22" fmla="*/ 61 w 95"/>
                <a:gd name="T23" fmla="*/ 82 h 95"/>
                <a:gd name="T24" fmla="*/ 42 w 95"/>
                <a:gd name="T25" fmla="*/ 67 h 95"/>
                <a:gd name="T26" fmla="*/ 19 w 95"/>
                <a:gd name="T27" fmla="*/ 74 h 95"/>
                <a:gd name="T28" fmla="*/ 19 w 95"/>
                <a:gd name="T29" fmla="*/ 74 h 95"/>
                <a:gd name="T30" fmla="*/ 18 w 95"/>
                <a:gd name="T31" fmla="*/ 74 h 95"/>
                <a:gd name="T32" fmla="*/ 18 w 95"/>
                <a:gd name="T33" fmla="*/ 73 h 95"/>
                <a:gd name="T34" fmla="*/ 27 w 95"/>
                <a:gd name="T35" fmla="*/ 51 h 95"/>
                <a:gd name="T36" fmla="*/ 13 w 95"/>
                <a:gd name="T37" fmla="*/ 32 h 95"/>
                <a:gd name="T38" fmla="*/ 13 w 95"/>
                <a:gd name="T39" fmla="*/ 31 h 95"/>
                <a:gd name="T40" fmla="*/ 13 w 95"/>
                <a:gd name="T41" fmla="*/ 30 h 95"/>
                <a:gd name="T42" fmla="*/ 14 w 95"/>
                <a:gd name="T43" fmla="*/ 30 h 95"/>
                <a:gd name="T44" fmla="*/ 14 w 95"/>
                <a:gd name="T45" fmla="*/ 30 h 95"/>
                <a:gd name="T46" fmla="*/ 38 w 95"/>
                <a:gd name="T47" fmla="*/ 31 h 95"/>
                <a:gd name="T48" fmla="*/ 52 w 95"/>
                <a:gd name="T49" fmla="*/ 12 h 95"/>
                <a:gd name="T50" fmla="*/ 53 w 95"/>
                <a:gd name="T51" fmla="*/ 12 h 95"/>
                <a:gd name="T52" fmla="*/ 53 w 95"/>
                <a:gd name="T53" fmla="*/ 0 h 95"/>
                <a:gd name="T54" fmla="*/ 42 w 95"/>
                <a:gd name="T55" fmla="*/ 5 h 95"/>
                <a:gd name="T56" fmla="*/ 32 w 95"/>
                <a:gd name="T57" fmla="*/ 19 h 95"/>
                <a:gd name="T58" fmla="*/ 14 w 95"/>
                <a:gd name="T59" fmla="*/ 18 h 95"/>
                <a:gd name="T60" fmla="*/ 14 w 95"/>
                <a:gd name="T61" fmla="*/ 18 h 95"/>
                <a:gd name="T62" fmla="*/ 8 w 95"/>
                <a:gd name="T63" fmla="*/ 20 h 95"/>
                <a:gd name="T64" fmla="*/ 3 w 95"/>
                <a:gd name="T65" fmla="*/ 25 h 95"/>
                <a:gd name="T66" fmla="*/ 3 w 95"/>
                <a:gd name="T67" fmla="*/ 38 h 95"/>
                <a:gd name="T68" fmla="*/ 13 w 95"/>
                <a:gd name="T69" fmla="*/ 53 h 95"/>
                <a:gd name="T70" fmla="*/ 7 w 95"/>
                <a:gd name="T71" fmla="*/ 69 h 95"/>
                <a:gd name="T72" fmla="*/ 10 w 95"/>
                <a:gd name="T73" fmla="*/ 82 h 95"/>
                <a:gd name="T74" fmla="*/ 19 w 95"/>
                <a:gd name="T75" fmla="*/ 86 h 95"/>
                <a:gd name="T76" fmla="*/ 23 w 95"/>
                <a:gd name="T77" fmla="*/ 86 h 95"/>
                <a:gd name="T78" fmla="*/ 40 w 95"/>
                <a:gd name="T79" fmla="*/ 81 h 95"/>
                <a:gd name="T80" fmla="*/ 53 w 95"/>
                <a:gd name="T81" fmla="*/ 92 h 95"/>
                <a:gd name="T82" fmla="*/ 61 w 95"/>
                <a:gd name="T83" fmla="*/ 95 h 95"/>
                <a:gd name="T84" fmla="*/ 66 w 95"/>
                <a:gd name="T85" fmla="*/ 93 h 95"/>
                <a:gd name="T86" fmla="*/ 74 w 95"/>
                <a:gd name="T87" fmla="*/ 82 h 95"/>
                <a:gd name="T88" fmla="*/ 74 w 95"/>
                <a:gd name="T89" fmla="*/ 65 h 95"/>
                <a:gd name="T90" fmla="*/ 89 w 95"/>
                <a:gd name="T91" fmla="*/ 55 h 95"/>
                <a:gd name="T92" fmla="*/ 95 w 95"/>
                <a:gd name="T93" fmla="*/ 43 h 95"/>
                <a:gd name="T94" fmla="*/ 86 w 95"/>
                <a:gd name="T95" fmla="*/ 32 h 95"/>
                <a:gd name="T96" fmla="*/ 70 w 95"/>
                <a:gd name="T97" fmla="*/ 26 h 95"/>
                <a:gd name="T98" fmla="*/ 65 w 95"/>
                <a:gd name="T99" fmla="*/ 10 h 95"/>
                <a:gd name="T100" fmla="*/ 55 w 95"/>
                <a:gd name="T101" fmla="*/ 0 h 95"/>
                <a:gd name="T102" fmla="*/ 53 w 95"/>
                <a:gd name="T103" fmla="*/ 0 h 95"/>
                <a:gd name="T104" fmla="*/ 53 w 95"/>
                <a:gd name="T105" fmla="*/ 0 h 95"/>
                <a:gd name="T106" fmla="*/ 53 w 95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95"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3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3" y="44"/>
                    <a:pt x="83" y="44"/>
                  </a:cubicBezTo>
                  <a:cubicBezTo>
                    <a:pt x="83" y="44"/>
                    <a:pt x="83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1" y="8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1" y="82"/>
                    <a:pt x="61" y="82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3" y="12"/>
                  </a:cubicBezTo>
                  <a:moveTo>
                    <a:pt x="53" y="0"/>
                  </a:moveTo>
                  <a:cubicBezTo>
                    <a:pt x="49" y="0"/>
                    <a:pt x="45" y="2"/>
                    <a:pt x="42" y="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0" y="19"/>
                    <a:pt x="8" y="20"/>
                  </a:cubicBezTo>
                  <a:cubicBezTo>
                    <a:pt x="6" y="21"/>
                    <a:pt x="4" y="23"/>
                    <a:pt x="3" y="25"/>
                  </a:cubicBezTo>
                  <a:cubicBezTo>
                    <a:pt x="0" y="29"/>
                    <a:pt x="1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5" y="74"/>
                    <a:pt x="6" y="79"/>
                    <a:pt x="10" y="82"/>
                  </a:cubicBezTo>
                  <a:cubicBezTo>
                    <a:pt x="12" y="85"/>
                    <a:pt x="16" y="86"/>
                    <a:pt x="19" y="86"/>
                  </a:cubicBezTo>
                  <a:cubicBezTo>
                    <a:pt x="20" y="86"/>
                    <a:pt x="22" y="86"/>
                    <a:pt x="23" y="86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1" y="95"/>
                  </a:cubicBezTo>
                  <a:cubicBezTo>
                    <a:pt x="63" y="95"/>
                    <a:pt x="65" y="94"/>
                    <a:pt x="66" y="93"/>
                  </a:cubicBezTo>
                  <a:cubicBezTo>
                    <a:pt x="71" y="91"/>
                    <a:pt x="74" y="87"/>
                    <a:pt x="74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3" y="52"/>
                    <a:pt x="95" y="47"/>
                    <a:pt x="95" y="43"/>
                  </a:cubicBezTo>
                  <a:cubicBezTo>
                    <a:pt x="94" y="38"/>
                    <a:pt x="91" y="34"/>
                    <a:pt x="86" y="32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5"/>
                    <a:pt x="60" y="1"/>
                    <a:pt x="55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blue star"/>
          <p:cNvGrpSpPr/>
          <p:nvPr/>
        </p:nvGrpSpPr>
        <p:grpSpPr>
          <a:xfrm>
            <a:off x="4786314" y="2143116"/>
            <a:ext cx="506413" cy="496888"/>
            <a:chOff x="6772275" y="6308726"/>
            <a:chExt cx="506413" cy="496888"/>
          </a:xfrm>
        </p:grpSpPr>
        <p:sp>
          <p:nvSpPr>
            <p:cNvPr id="232" name="blue star"/>
            <p:cNvSpPr>
              <a:spLocks/>
            </p:cNvSpPr>
            <p:nvPr/>
          </p:nvSpPr>
          <p:spPr bwMode="auto">
            <a:xfrm>
              <a:off x="6791325" y="6327776"/>
              <a:ext cx="465138" cy="458788"/>
            </a:xfrm>
            <a:custGeom>
              <a:avLst/>
              <a:gdLst>
                <a:gd name="T0" fmla="*/ 79 w 147"/>
                <a:gd name="T1" fmla="*/ 145 h 145"/>
                <a:gd name="T2" fmla="*/ 73 w 147"/>
                <a:gd name="T3" fmla="*/ 141 h 145"/>
                <a:gd name="T4" fmla="*/ 50 w 147"/>
                <a:gd name="T5" fmla="*/ 106 h 145"/>
                <a:gd name="T6" fmla="*/ 8 w 147"/>
                <a:gd name="T7" fmla="*/ 105 h 145"/>
                <a:gd name="T8" fmla="*/ 1 w 147"/>
                <a:gd name="T9" fmla="*/ 100 h 145"/>
                <a:gd name="T10" fmla="*/ 2 w 147"/>
                <a:gd name="T11" fmla="*/ 93 h 145"/>
                <a:gd name="T12" fmla="*/ 29 w 147"/>
                <a:gd name="T13" fmla="*/ 60 h 145"/>
                <a:gd name="T14" fmla="*/ 17 w 147"/>
                <a:gd name="T15" fmla="*/ 19 h 145"/>
                <a:gd name="T16" fmla="*/ 19 w 147"/>
                <a:gd name="T17" fmla="*/ 11 h 145"/>
                <a:gd name="T18" fmla="*/ 24 w 147"/>
                <a:gd name="T19" fmla="*/ 9 h 145"/>
                <a:gd name="T20" fmla="*/ 27 w 147"/>
                <a:gd name="T21" fmla="*/ 10 h 145"/>
                <a:gd name="T22" fmla="*/ 66 w 147"/>
                <a:gd name="T23" fmla="*/ 25 h 145"/>
                <a:gd name="T24" fmla="*/ 101 w 147"/>
                <a:gd name="T25" fmla="*/ 1 h 145"/>
                <a:gd name="T26" fmla="*/ 105 w 147"/>
                <a:gd name="T27" fmla="*/ 0 h 145"/>
                <a:gd name="T28" fmla="*/ 109 w 147"/>
                <a:gd name="T29" fmla="*/ 1 h 145"/>
                <a:gd name="T30" fmla="*/ 112 w 147"/>
                <a:gd name="T31" fmla="*/ 4 h 145"/>
                <a:gd name="T32" fmla="*/ 113 w 147"/>
                <a:gd name="T33" fmla="*/ 8 h 145"/>
                <a:gd name="T34" fmla="*/ 111 w 147"/>
                <a:gd name="T35" fmla="*/ 50 h 145"/>
                <a:gd name="T36" fmla="*/ 144 w 147"/>
                <a:gd name="T37" fmla="*/ 76 h 145"/>
                <a:gd name="T38" fmla="*/ 147 w 147"/>
                <a:gd name="T39" fmla="*/ 83 h 145"/>
                <a:gd name="T40" fmla="*/ 142 w 147"/>
                <a:gd name="T41" fmla="*/ 89 h 145"/>
                <a:gd name="T42" fmla="*/ 101 w 147"/>
                <a:gd name="T43" fmla="*/ 100 h 145"/>
                <a:gd name="T44" fmla="*/ 86 w 147"/>
                <a:gd name="T45" fmla="*/ 140 h 145"/>
                <a:gd name="T46" fmla="*/ 80 w 147"/>
                <a:gd name="T47" fmla="*/ 145 h 145"/>
                <a:gd name="T48" fmla="*/ 79 w 147"/>
                <a:gd name="T4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45">
                  <a:moveTo>
                    <a:pt x="79" y="145"/>
                  </a:moveTo>
                  <a:cubicBezTo>
                    <a:pt x="77" y="145"/>
                    <a:pt x="75" y="144"/>
                    <a:pt x="73" y="141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5" y="105"/>
                    <a:pt x="2" y="103"/>
                    <a:pt x="1" y="100"/>
                  </a:cubicBezTo>
                  <a:cubicBezTo>
                    <a:pt x="0" y="98"/>
                    <a:pt x="0" y="95"/>
                    <a:pt x="2" y="93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6"/>
                    <a:pt x="17" y="13"/>
                    <a:pt x="19" y="11"/>
                  </a:cubicBezTo>
                  <a:cubicBezTo>
                    <a:pt x="20" y="10"/>
                    <a:pt x="22" y="9"/>
                    <a:pt x="24" y="9"/>
                  </a:cubicBezTo>
                  <a:cubicBezTo>
                    <a:pt x="25" y="9"/>
                    <a:pt x="26" y="10"/>
                    <a:pt x="27" y="10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2" y="0"/>
                    <a:pt x="104" y="0"/>
                    <a:pt x="105" y="0"/>
                  </a:cubicBezTo>
                  <a:cubicBezTo>
                    <a:pt x="107" y="0"/>
                    <a:pt x="108" y="0"/>
                    <a:pt x="109" y="1"/>
                  </a:cubicBezTo>
                  <a:cubicBezTo>
                    <a:pt x="110" y="2"/>
                    <a:pt x="111" y="3"/>
                    <a:pt x="112" y="4"/>
                  </a:cubicBezTo>
                  <a:cubicBezTo>
                    <a:pt x="113" y="5"/>
                    <a:pt x="113" y="6"/>
                    <a:pt x="113" y="8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44" y="76"/>
                    <a:pt x="144" y="76"/>
                    <a:pt x="144" y="76"/>
                  </a:cubicBezTo>
                  <a:cubicBezTo>
                    <a:pt x="146" y="78"/>
                    <a:pt x="147" y="80"/>
                    <a:pt x="147" y="83"/>
                  </a:cubicBezTo>
                  <a:cubicBezTo>
                    <a:pt x="146" y="86"/>
                    <a:pt x="144" y="88"/>
                    <a:pt x="142" y="89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3"/>
                    <a:pt x="83" y="144"/>
                    <a:pt x="80" y="145"/>
                  </a:cubicBezTo>
                  <a:cubicBezTo>
                    <a:pt x="80" y="145"/>
                    <a:pt x="80" y="145"/>
                    <a:pt x="79" y="14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star outline"/>
            <p:cNvSpPr>
              <a:spLocks noEditPoints="1"/>
            </p:cNvSpPr>
            <p:nvPr/>
          </p:nvSpPr>
          <p:spPr bwMode="auto">
            <a:xfrm>
              <a:off x="6772275" y="6308726"/>
              <a:ext cx="506413" cy="496888"/>
            </a:xfrm>
            <a:custGeom>
              <a:avLst/>
              <a:gdLst>
                <a:gd name="T0" fmla="*/ 111 w 160"/>
                <a:gd name="T1" fmla="*/ 12 h 157"/>
                <a:gd name="T2" fmla="*/ 112 w 160"/>
                <a:gd name="T3" fmla="*/ 12 h 157"/>
                <a:gd name="T4" fmla="*/ 113 w 160"/>
                <a:gd name="T5" fmla="*/ 13 h 157"/>
                <a:gd name="T6" fmla="*/ 113 w 160"/>
                <a:gd name="T7" fmla="*/ 13 h 157"/>
                <a:gd name="T8" fmla="*/ 110 w 160"/>
                <a:gd name="T9" fmla="*/ 59 h 157"/>
                <a:gd name="T10" fmla="*/ 147 w 160"/>
                <a:gd name="T11" fmla="*/ 87 h 157"/>
                <a:gd name="T12" fmla="*/ 147 w 160"/>
                <a:gd name="T13" fmla="*/ 88 h 157"/>
                <a:gd name="T14" fmla="*/ 146 w 160"/>
                <a:gd name="T15" fmla="*/ 89 h 157"/>
                <a:gd name="T16" fmla="*/ 102 w 160"/>
                <a:gd name="T17" fmla="*/ 101 h 157"/>
                <a:gd name="T18" fmla="*/ 87 w 160"/>
                <a:gd name="T19" fmla="*/ 144 h 157"/>
                <a:gd name="T20" fmla="*/ 86 w 160"/>
                <a:gd name="T21" fmla="*/ 145 h 157"/>
                <a:gd name="T22" fmla="*/ 85 w 160"/>
                <a:gd name="T23" fmla="*/ 145 h 157"/>
                <a:gd name="T24" fmla="*/ 84 w 160"/>
                <a:gd name="T25" fmla="*/ 144 h 157"/>
                <a:gd name="T26" fmla="*/ 59 w 160"/>
                <a:gd name="T27" fmla="*/ 106 h 157"/>
                <a:gd name="T28" fmla="*/ 14 w 160"/>
                <a:gd name="T29" fmla="*/ 105 h 157"/>
                <a:gd name="T30" fmla="*/ 13 w 160"/>
                <a:gd name="T31" fmla="*/ 104 h 157"/>
                <a:gd name="T32" fmla="*/ 13 w 160"/>
                <a:gd name="T33" fmla="*/ 102 h 157"/>
                <a:gd name="T34" fmla="*/ 41 w 160"/>
                <a:gd name="T35" fmla="*/ 67 h 157"/>
                <a:gd name="T36" fmla="*/ 29 w 160"/>
                <a:gd name="T37" fmla="*/ 23 h 157"/>
                <a:gd name="T38" fmla="*/ 29 w 160"/>
                <a:gd name="T39" fmla="*/ 22 h 157"/>
                <a:gd name="T40" fmla="*/ 30 w 160"/>
                <a:gd name="T41" fmla="*/ 21 h 157"/>
                <a:gd name="T42" fmla="*/ 30 w 160"/>
                <a:gd name="T43" fmla="*/ 22 h 157"/>
                <a:gd name="T44" fmla="*/ 73 w 160"/>
                <a:gd name="T45" fmla="*/ 38 h 157"/>
                <a:gd name="T46" fmla="*/ 111 w 160"/>
                <a:gd name="T47" fmla="*/ 12 h 157"/>
                <a:gd name="T48" fmla="*/ 111 w 160"/>
                <a:gd name="T49" fmla="*/ 12 h 157"/>
                <a:gd name="T50" fmla="*/ 111 w 160"/>
                <a:gd name="T51" fmla="*/ 0 h 157"/>
                <a:gd name="T52" fmla="*/ 111 w 160"/>
                <a:gd name="T53" fmla="*/ 0 h 157"/>
                <a:gd name="T54" fmla="*/ 104 w 160"/>
                <a:gd name="T55" fmla="*/ 2 h 157"/>
                <a:gd name="T56" fmla="*/ 71 w 160"/>
                <a:gd name="T57" fmla="*/ 24 h 157"/>
                <a:gd name="T58" fmla="*/ 35 w 160"/>
                <a:gd name="T59" fmla="*/ 10 h 157"/>
                <a:gd name="T60" fmla="*/ 30 w 160"/>
                <a:gd name="T61" fmla="*/ 9 h 157"/>
                <a:gd name="T62" fmla="*/ 21 w 160"/>
                <a:gd name="T63" fmla="*/ 13 h 157"/>
                <a:gd name="T64" fmla="*/ 17 w 160"/>
                <a:gd name="T65" fmla="*/ 27 h 157"/>
                <a:gd name="T66" fmla="*/ 28 w 160"/>
                <a:gd name="T67" fmla="*/ 64 h 157"/>
                <a:gd name="T68" fmla="*/ 3 w 160"/>
                <a:gd name="T69" fmla="*/ 95 h 157"/>
                <a:gd name="T70" fmla="*/ 2 w 160"/>
                <a:gd name="T71" fmla="*/ 109 h 157"/>
                <a:gd name="T72" fmla="*/ 14 w 160"/>
                <a:gd name="T73" fmla="*/ 117 h 157"/>
                <a:gd name="T74" fmla="*/ 53 w 160"/>
                <a:gd name="T75" fmla="*/ 118 h 157"/>
                <a:gd name="T76" fmla="*/ 74 w 160"/>
                <a:gd name="T77" fmla="*/ 151 h 157"/>
                <a:gd name="T78" fmla="*/ 85 w 160"/>
                <a:gd name="T79" fmla="*/ 157 h 157"/>
                <a:gd name="T80" fmla="*/ 87 w 160"/>
                <a:gd name="T81" fmla="*/ 157 h 157"/>
                <a:gd name="T82" fmla="*/ 98 w 160"/>
                <a:gd name="T83" fmla="*/ 148 h 157"/>
                <a:gd name="T84" fmla="*/ 111 w 160"/>
                <a:gd name="T85" fmla="*/ 111 h 157"/>
                <a:gd name="T86" fmla="*/ 149 w 160"/>
                <a:gd name="T87" fmla="*/ 101 h 157"/>
                <a:gd name="T88" fmla="*/ 159 w 160"/>
                <a:gd name="T89" fmla="*/ 90 h 157"/>
                <a:gd name="T90" fmla="*/ 154 w 160"/>
                <a:gd name="T91" fmla="*/ 77 h 157"/>
                <a:gd name="T92" fmla="*/ 123 w 160"/>
                <a:gd name="T93" fmla="*/ 53 h 157"/>
                <a:gd name="T94" fmla="*/ 125 w 160"/>
                <a:gd name="T95" fmla="*/ 14 h 157"/>
                <a:gd name="T96" fmla="*/ 125 w 160"/>
                <a:gd name="T97" fmla="*/ 14 h 157"/>
                <a:gd name="T98" fmla="*/ 124 w 160"/>
                <a:gd name="T99" fmla="*/ 8 h 157"/>
                <a:gd name="T100" fmla="*/ 124 w 160"/>
                <a:gd name="T101" fmla="*/ 8 h 157"/>
                <a:gd name="T102" fmla="*/ 118 w 160"/>
                <a:gd name="T103" fmla="*/ 1 h 157"/>
                <a:gd name="T104" fmla="*/ 111 w 160"/>
                <a:gd name="T10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0" h="157">
                  <a:moveTo>
                    <a:pt x="111" y="12"/>
                  </a:move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3" y="12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7" y="87"/>
                    <a:pt x="147" y="88"/>
                    <a:pt x="147" y="88"/>
                  </a:cubicBezTo>
                  <a:cubicBezTo>
                    <a:pt x="147" y="89"/>
                    <a:pt x="147" y="89"/>
                    <a:pt x="146" y="89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44"/>
                    <a:pt x="86" y="145"/>
                    <a:pt x="86" y="145"/>
                  </a:cubicBezTo>
                  <a:cubicBezTo>
                    <a:pt x="86" y="145"/>
                    <a:pt x="85" y="145"/>
                    <a:pt x="85" y="145"/>
                  </a:cubicBezTo>
                  <a:cubicBezTo>
                    <a:pt x="85" y="145"/>
                    <a:pt x="84" y="145"/>
                    <a:pt x="84" y="144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3" y="104"/>
                    <a:pt x="13" y="104"/>
                  </a:cubicBezTo>
                  <a:cubicBezTo>
                    <a:pt x="12" y="103"/>
                    <a:pt x="12" y="103"/>
                    <a:pt x="13" y="10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9" y="22"/>
                    <a:pt x="29" y="22"/>
                  </a:cubicBezTo>
                  <a:cubicBezTo>
                    <a:pt x="29" y="22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moveTo>
                    <a:pt x="11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6" y="1"/>
                    <a:pt x="104" y="2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10"/>
                    <a:pt x="32" y="9"/>
                    <a:pt x="30" y="9"/>
                  </a:cubicBezTo>
                  <a:cubicBezTo>
                    <a:pt x="27" y="9"/>
                    <a:pt x="23" y="11"/>
                    <a:pt x="21" y="13"/>
                  </a:cubicBezTo>
                  <a:cubicBezTo>
                    <a:pt x="17" y="17"/>
                    <a:pt x="16" y="22"/>
                    <a:pt x="17" y="2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0" y="99"/>
                    <a:pt x="0" y="104"/>
                    <a:pt x="2" y="109"/>
                  </a:cubicBezTo>
                  <a:cubicBezTo>
                    <a:pt x="4" y="114"/>
                    <a:pt x="8" y="117"/>
                    <a:pt x="14" y="11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7" y="155"/>
                    <a:pt x="81" y="157"/>
                    <a:pt x="85" y="157"/>
                  </a:cubicBezTo>
                  <a:cubicBezTo>
                    <a:pt x="86" y="157"/>
                    <a:pt x="86" y="157"/>
                    <a:pt x="87" y="157"/>
                  </a:cubicBezTo>
                  <a:cubicBezTo>
                    <a:pt x="92" y="156"/>
                    <a:pt x="96" y="153"/>
                    <a:pt x="98" y="148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49" y="101"/>
                    <a:pt x="149" y="101"/>
                    <a:pt x="149" y="101"/>
                  </a:cubicBezTo>
                  <a:cubicBezTo>
                    <a:pt x="154" y="99"/>
                    <a:pt x="158" y="95"/>
                    <a:pt x="159" y="90"/>
                  </a:cubicBezTo>
                  <a:cubicBezTo>
                    <a:pt x="160" y="85"/>
                    <a:pt x="158" y="80"/>
                    <a:pt x="154" y="77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2"/>
                    <a:pt x="124" y="10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2" y="5"/>
                    <a:pt x="120" y="3"/>
                    <a:pt x="118" y="1"/>
                  </a:cubicBezTo>
                  <a:cubicBezTo>
                    <a:pt x="116" y="0"/>
                    <a:pt x="114" y="0"/>
                    <a:pt x="11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" name="purple star"/>
          <p:cNvGrpSpPr/>
          <p:nvPr/>
        </p:nvGrpSpPr>
        <p:grpSpPr>
          <a:xfrm>
            <a:off x="6215074" y="2428868"/>
            <a:ext cx="628650" cy="612775"/>
            <a:chOff x="4606925" y="6199188"/>
            <a:chExt cx="628650" cy="612775"/>
          </a:xfrm>
        </p:grpSpPr>
        <p:sp>
          <p:nvSpPr>
            <p:cNvPr id="238" name="purple star"/>
            <p:cNvSpPr>
              <a:spLocks/>
            </p:cNvSpPr>
            <p:nvPr/>
          </p:nvSpPr>
          <p:spPr bwMode="auto">
            <a:xfrm>
              <a:off x="4625975" y="6218238"/>
              <a:ext cx="590550" cy="574675"/>
            </a:xfrm>
            <a:custGeom>
              <a:avLst/>
              <a:gdLst>
                <a:gd name="T0" fmla="*/ 89 w 187"/>
                <a:gd name="T1" fmla="*/ 182 h 182"/>
                <a:gd name="T2" fmla="*/ 82 w 187"/>
                <a:gd name="T3" fmla="*/ 177 h 182"/>
                <a:gd name="T4" fmla="*/ 61 w 187"/>
                <a:gd name="T5" fmla="*/ 126 h 182"/>
                <a:gd name="T6" fmla="*/ 7 w 187"/>
                <a:gd name="T7" fmla="*/ 114 h 182"/>
                <a:gd name="T8" fmla="*/ 1 w 187"/>
                <a:gd name="T9" fmla="*/ 108 h 182"/>
                <a:gd name="T10" fmla="*/ 3 w 187"/>
                <a:gd name="T11" fmla="*/ 100 h 182"/>
                <a:gd name="T12" fmla="*/ 46 w 187"/>
                <a:gd name="T13" fmla="*/ 64 h 182"/>
                <a:gd name="T14" fmla="*/ 40 w 187"/>
                <a:gd name="T15" fmla="*/ 9 h 182"/>
                <a:gd name="T16" fmla="*/ 44 w 187"/>
                <a:gd name="T17" fmla="*/ 2 h 182"/>
                <a:gd name="T18" fmla="*/ 48 w 187"/>
                <a:gd name="T19" fmla="*/ 0 h 182"/>
                <a:gd name="T20" fmla="*/ 52 w 187"/>
                <a:gd name="T21" fmla="*/ 2 h 182"/>
                <a:gd name="T22" fmla="*/ 99 w 187"/>
                <a:gd name="T23" fmla="*/ 31 h 182"/>
                <a:gd name="T24" fmla="*/ 150 w 187"/>
                <a:gd name="T25" fmla="*/ 9 h 182"/>
                <a:gd name="T26" fmla="*/ 154 w 187"/>
                <a:gd name="T27" fmla="*/ 8 h 182"/>
                <a:gd name="T28" fmla="*/ 159 w 187"/>
                <a:gd name="T29" fmla="*/ 10 h 182"/>
                <a:gd name="T30" fmla="*/ 161 w 187"/>
                <a:gd name="T31" fmla="*/ 18 h 182"/>
                <a:gd name="T32" fmla="*/ 148 w 187"/>
                <a:gd name="T33" fmla="*/ 72 h 182"/>
                <a:gd name="T34" fmla="*/ 185 w 187"/>
                <a:gd name="T35" fmla="*/ 113 h 182"/>
                <a:gd name="T36" fmla="*/ 187 w 187"/>
                <a:gd name="T37" fmla="*/ 117 h 182"/>
                <a:gd name="T38" fmla="*/ 186 w 187"/>
                <a:gd name="T39" fmla="*/ 121 h 182"/>
                <a:gd name="T40" fmla="*/ 180 w 187"/>
                <a:gd name="T41" fmla="*/ 126 h 182"/>
                <a:gd name="T42" fmla="*/ 124 w 187"/>
                <a:gd name="T43" fmla="*/ 130 h 182"/>
                <a:gd name="T44" fmla="*/ 96 w 187"/>
                <a:gd name="T45" fmla="*/ 178 h 182"/>
                <a:gd name="T46" fmla="*/ 89 w 187"/>
                <a:gd name="T47" fmla="*/ 182 h 182"/>
                <a:gd name="T48" fmla="*/ 8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89" y="182"/>
                  </a:moveTo>
                  <a:cubicBezTo>
                    <a:pt x="86" y="182"/>
                    <a:pt x="83" y="180"/>
                    <a:pt x="82" y="17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4" y="113"/>
                    <a:pt x="1" y="111"/>
                    <a:pt x="1" y="108"/>
                  </a:cubicBezTo>
                  <a:cubicBezTo>
                    <a:pt x="0" y="105"/>
                    <a:pt x="1" y="102"/>
                    <a:pt x="3" y="10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6"/>
                    <a:pt x="41" y="3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0" y="0"/>
                    <a:pt x="51" y="1"/>
                    <a:pt x="52" y="2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1" y="8"/>
                    <a:pt x="153" y="8"/>
                    <a:pt x="154" y="8"/>
                  </a:cubicBezTo>
                  <a:cubicBezTo>
                    <a:pt x="155" y="8"/>
                    <a:pt x="157" y="9"/>
                    <a:pt x="159" y="10"/>
                  </a:cubicBezTo>
                  <a:cubicBezTo>
                    <a:pt x="161" y="12"/>
                    <a:pt x="162" y="15"/>
                    <a:pt x="161" y="18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6" y="114"/>
                    <a:pt x="186" y="115"/>
                    <a:pt x="187" y="117"/>
                  </a:cubicBezTo>
                  <a:cubicBezTo>
                    <a:pt x="187" y="118"/>
                    <a:pt x="187" y="120"/>
                    <a:pt x="186" y="121"/>
                  </a:cubicBezTo>
                  <a:cubicBezTo>
                    <a:pt x="185" y="124"/>
                    <a:pt x="183" y="126"/>
                    <a:pt x="180" y="126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5" y="181"/>
                    <a:pt x="92" y="182"/>
                    <a:pt x="89" y="182"/>
                  </a:cubicBezTo>
                  <a:cubicBezTo>
                    <a:pt x="89" y="182"/>
                    <a:pt x="89" y="182"/>
                    <a:pt x="8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star outline"/>
            <p:cNvSpPr>
              <a:spLocks noEditPoints="1"/>
            </p:cNvSpPr>
            <p:nvPr/>
          </p:nvSpPr>
          <p:spPr bwMode="auto">
            <a:xfrm>
              <a:off x="4606925" y="6199188"/>
              <a:ext cx="628650" cy="612775"/>
            </a:xfrm>
            <a:custGeom>
              <a:avLst/>
              <a:gdLst>
                <a:gd name="T0" fmla="*/ 54 w 199"/>
                <a:gd name="T1" fmla="*/ 12 h 194"/>
                <a:gd name="T2" fmla="*/ 55 w 199"/>
                <a:gd name="T3" fmla="*/ 13 h 194"/>
                <a:gd name="T4" fmla="*/ 105 w 199"/>
                <a:gd name="T5" fmla="*/ 44 h 194"/>
                <a:gd name="T6" fmla="*/ 159 w 199"/>
                <a:gd name="T7" fmla="*/ 20 h 194"/>
                <a:gd name="T8" fmla="*/ 160 w 199"/>
                <a:gd name="T9" fmla="*/ 20 h 194"/>
                <a:gd name="T10" fmla="*/ 161 w 199"/>
                <a:gd name="T11" fmla="*/ 20 h 194"/>
                <a:gd name="T12" fmla="*/ 161 w 199"/>
                <a:gd name="T13" fmla="*/ 22 h 194"/>
                <a:gd name="T14" fmla="*/ 147 w 199"/>
                <a:gd name="T15" fmla="*/ 79 h 194"/>
                <a:gd name="T16" fmla="*/ 186 w 199"/>
                <a:gd name="T17" fmla="*/ 123 h 194"/>
                <a:gd name="T18" fmla="*/ 187 w 199"/>
                <a:gd name="T19" fmla="*/ 124 h 194"/>
                <a:gd name="T20" fmla="*/ 187 w 199"/>
                <a:gd name="T21" fmla="*/ 125 h 194"/>
                <a:gd name="T22" fmla="*/ 185 w 199"/>
                <a:gd name="T23" fmla="*/ 126 h 194"/>
                <a:gd name="T24" fmla="*/ 127 w 199"/>
                <a:gd name="T25" fmla="*/ 131 h 194"/>
                <a:gd name="T26" fmla="*/ 97 w 199"/>
                <a:gd name="T27" fmla="*/ 181 h 194"/>
                <a:gd name="T28" fmla="*/ 95 w 199"/>
                <a:gd name="T29" fmla="*/ 182 h 194"/>
                <a:gd name="T30" fmla="*/ 95 w 199"/>
                <a:gd name="T31" fmla="*/ 182 h 194"/>
                <a:gd name="T32" fmla="*/ 94 w 199"/>
                <a:gd name="T33" fmla="*/ 181 h 194"/>
                <a:gd name="T34" fmla="*/ 71 w 199"/>
                <a:gd name="T35" fmla="*/ 127 h 194"/>
                <a:gd name="T36" fmla="*/ 14 w 199"/>
                <a:gd name="T37" fmla="*/ 114 h 194"/>
                <a:gd name="T38" fmla="*/ 12 w 199"/>
                <a:gd name="T39" fmla="*/ 113 h 194"/>
                <a:gd name="T40" fmla="*/ 13 w 199"/>
                <a:gd name="T41" fmla="*/ 111 h 194"/>
                <a:gd name="T42" fmla="*/ 58 w 199"/>
                <a:gd name="T43" fmla="*/ 73 h 194"/>
                <a:gd name="T44" fmla="*/ 52 w 199"/>
                <a:gd name="T45" fmla="*/ 14 h 194"/>
                <a:gd name="T46" fmla="*/ 53 w 199"/>
                <a:gd name="T47" fmla="*/ 13 h 194"/>
                <a:gd name="T48" fmla="*/ 54 w 199"/>
                <a:gd name="T49" fmla="*/ 12 h 194"/>
                <a:gd name="T50" fmla="*/ 54 w 199"/>
                <a:gd name="T51" fmla="*/ 0 h 194"/>
                <a:gd name="T52" fmla="*/ 47 w 199"/>
                <a:gd name="T53" fmla="*/ 3 h 194"/>
                <a:gd name="T54" fmla="*/ 40 w 199"/>
                <a:gd name="T55" fmla="*/ 16 h 194"/>
                <a:gd name="T56" fmla="*/ 45 w 199"/>
                <a:gd name="T57" fmla="*/ 68 h 194"/>
                <a:gd name="T58" fmla="*/ 5 w 199"/>
                <a:gd name="T59" fmla="*/ 102 h 194"/>
                <a:gd name="T60" fmla="*/ 1 w 199"/>
                <a:gd name="T61" fmla="*/ 116 h 194"/>
                <a:gd name="T62" fmla="*/ 11 w 199"/>
                <a:gd name="T63" fmla="*/ 126 h 194"/>
                <a:gd name="T64" fmla="*/ 63 w 199"/>
                <a:gd name="T65" fmla="*/ 137 h 194"/>
                <a:gd name="T66" fmla="*/ 82 w 199"/>
                <a:gd name="T67" fmla="*/ 186 h 194"/>
                <a:gd name="T68" fmla="*/ 94 w 199"/>
                <a:gd name="T69" fmla="*/ 194 h 194"/>
                <a:gd name="T70" fmla="*/ 95 w 199"/>
                <a:gd name="T71" fmla="*/ 194 h 194"/>
                <a:gd name="T72" fmla="*/ 107 w 199"/>
                <a:gd name="T73" fmla="*/ 187 h 194"/>
                <a:gd name="T74" fmla="*/ 134 w 199"/>
                <a:gd name="T75" fmla="*/ 142 h 194"/>
                <a:gd name="T76" fmla="*/ 186 w 199"/>
                <a:gd name="T77" fmla="*/ 138 h 194"/>
                <a:gd name="T78" fmla="*/ 198 w 199"/>
                <a:gd name="T79" fmla="*/ 130 h 194"/>
                <a:gd name="T80" fmla="*/ 199 w 199"/>
                <a:gd name="T81" fmla="*/ 121 h 194"/>
                <a:gd name="T82" fmla="*/ 198 w 199"/>
                <a:gd name="T83" fmla="*/ 121 h 194"/>
                <a:gd name="T84" fmla="*/ 195 w 199"/>
                <a:gd name="T85" fmla="*/ 115 h 194"/>
                <a:gd name="T86" fmla="*/ 161 w 199"/>
                <a:gd name="T87" fmla="*/ 76 h 194"/>
                <a:gd name="T88" fmla="*/ 173 w 199"/>
                <a:gd name="T89" fmla="*/ 25 h 194"/>
                <a:gd name="T90" fmla="*/ 169 w 199"/>
                <a:gd name="T91" fmla="*/ 11 h 194"/>
                <a:gd name="T92" fmla="*/ 160 w 199"/>
                <a:gd name="T93" fmla="*/ 8 h 194"/>
                <a:gd name="T94" fmla="*/ 154 w 199"/>
                <a:gd name="T95" fmla="*/ 9 h 194"/>
                <a:gd name="T96" fmla="*/ 106 w 199"/>
                <a:gd name="T97" fmla="*/ 30 h 194"/>
                <a:gd name="T98" fmla="*/ 61 w 199"/>
                <a:gd name="T99" fmla="*/ 2 h 194"/>
                <a:gd name="T100" fmla="*/ 54 w 199"/>
                <a:gd name="T10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94">
                  <a:moveTo>
                    <a:pt x="54" y="12"/>
                  </a:moveTo>
                  <a:cubicBezTo>
                    <a:pt x="54" y="12"/>
                    <a:pt x="55" y="13"/>
                    <a:pt x="55" y="13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20"/>
                    <a:pt x="159" y="20"/>
                    <a:pt x="160" y="20"/>
                  </a:cubicBezTo>
                  <a:cubicBezTo>
                    <a:pt x="160" y="20"/>
                    <a:pt x="160" y="20"/>
                    <a:pt x="161" y="20"/>
                  </a:cubicBezTo>
                  <a:cubicBezTo>
                    <a:pt x="161" y="21"/>
                    <a:pt x="162" y="22"/>
                    <a:pt x="161" y="22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4"/>
                    <a:pt x="187" y="125"/>
                    <a:pt x="187" y="125"/>
                  </a:cubicBezTo>
                  <a:cubicBezTo>
                    <a:pt x="186" y="126"/>
                    <a:pt x="186" y="126"/>
                    <a:pt x="185" y="126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6" y="182"/>
                    <a:pt x="96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4" y="182"/>
                    <a:pt x="94" y="182"/>
                    <a:pt x="94" y="181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3" y="114"/>
                    <a:pt x="13" y="113"/>
                    <a:pt x="12" y="113"/>
                  </a:cubicBezTo>
                  <a:cubicBezTo>
                    <a:pt x="12" y="112"/>
                    <a:pt x="13" y="111"/>
                    <a:pt x="13" y="11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3"/>
                    <a:pt x="53" y="13"/>
                  </a:cubicBezTo>
                  <a:cubicBezTo>
                    <a:pt x="53" y="13"/>
                    <a:pt x="54" y="12"/>
                    <a:pt x="54" y="12"/>
                  </a:cubicBezTo>
                  <a:moveTo>
                    <a:pt x="54" y="0"/>
                  </a:moveTo>
                  <a:cubicBezTo>
                    <a:pt x="51" y="0"/>
                    <a:pt x="49" y="1"/>
                    <a:pt x="47" y="3"/>
                  </a:cubicBezTo>
                  <a:cubicBezTo>
                    <a:pt x="42" y="5"/>
                    <a:pt x="40" y="10"/>
                    <a:pt x="40" y="16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" y="105"/>
                    <a:pt x="0" y="111"/>
                    <a:pt x="1" y="116"/>
                  </a:cubicBezTo>
                  <a:cubicBezTo>
                    <a:pt x="2" y="121"/>
                    <a:pt x="6" y="125"/>
                    <a:pt x="11" y="126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91"/>
                    <a:pt x="89" y="194"/>
                    <a:pt x="94" y="194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100" y="194"/>
                    <a:pt x="105" y="192"/>
                    <a:pt x="107" y="187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1" y="138"/>
                    <a:pt x="196" y="135"/>
                    <a:pt x="198" y="130"/>
                  </a:cubicBezTo>
                  <a:cubicBezTo>
                    <a:pt x="199" y="127"/>
                    <a:pt x="199" y="124"/>
                    <a:pt x="199" y="121"/>
                  </a:cubicBezTo>
                  <a:cubicBezTo>
                    <a:pt x="199" y="121"/>
                    <a:pt x="198" y="121"/>
                    <a:pt x="198" y="121"/>
                  </a:cubicBezTo>
                  <a:cubicBezTo>
                    <a:pt x="198" y="119"/>
                    <a:pt x="197" y="117"/>
                    <a:pt x="195" y="11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4" y="20"/>
                    <a:pt x="173" y="15"/>
                    <a:pt x="169" y="11"/>
                  </a:cubicBezTo>
                  <a:cubicBezTo>
                    <a:pt x="166" y="9"/>
                    <a:pt x="163" y="8"/>
                    <a:pt x="160" y="8"/>
                  </a:cubicBezTo>
                  <a:cubicBezTo>
                    <a:pt x="158" y="8"/>
                    <a:pt x="156" y="8"/>
                    <a:pt x="154" y="9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7" name="yellow star"/>
          <p:cNvGrpSpPr/>
          <p:nvPr/>
        </p:nvGrpSpPr>
        <p:grpSpPr>
          <a:xfrm>
            <a:off x="7072330" y="2857496"/>
            <a:ext cx="430213" cy="420688"/>
            <a:chOff x="7850188" y="6378576"/>
            <a:chExt cx="430213" cy="420688"/>
          </a:xfrm>
        </p:grpSpPr>
        <p:sp>
          <p:nvSpPr>
            <p:cNvPr id="250" name="yellow star"/>
            <p:cNvSpPr>
              <a:spLocks/>
            </p:cNvSpPr>
            <p:nvPr/>
          </p:nvSpPr>
          <p:spPr bwMode="auto">
            <a:xfrm>
              <a:off x="7869238" y="6397626"/>
              <a:ext cx="388938" cy="382588"/>
            </a:xfrm>
            <a:custGeom>
              <a:avLst/>
              <a:gdLst>
                <a:gd name="T0" fmla="*/ 66 w 123"/>
                <a:gd name="T1" fmla="*/ 121 h 121"/>
                <a:gd name="T2" fmla="*/ 60 w 123"/>
                <a:gd name="T3" fmla="*/ 117 h 121"/>
                <a:gd name="T4" fmla="*/ 42 w 123"/>
                <a:gd name="T5" fmla="*/ 89 h 121"/>
                <a:gd name="T6" fmla="*/ 7 w 123"/>
                <a:gd name="T7" fmla="*/ 88 h 121"/>
                <a:gd name="T8" fmla="*/ 1 w 123"/>
                <a:gd name="T9" fmla="*/ 84 h 121"/>
                <a:gd name="T10" fmla="*/ 2 w 123"/>
                <a:gd name="T11" fmla="*/ 76 h 121"/>
                <a:gd name="T12" fmla="*/ 24 w 123"/>
                <a:gd name="T13" fmla="*/ 50 h 121"/>
                <a:gd name="T14" fmla="*/ 14 w 123"/>
                <a:gd name="T15" fmla="*/ 17 h 121"/>
                <a:gd name="T16" fmla="*/ 16 w 123"/>
                <a:gd name="T17" fmla="*/ 9 h 121"/>
                <a:gd name="T18" fmla="*/ 21 w 123"/>
                <a:gd name="T19" fmla="*/ 7 h 121"/>
                <a:gd name="T20" fmla="*/ 23 w 123"/>
                <a:gd name="T21" fmla="*/ 8 h 121"/>
                <a:gd name="T22" fmla="*/ 55 w 123"/>
                <a:gd name="T23" fmla="*/ 20 h 121"/>
                <a:gd name="T24" fmla="*/ 84 w 123"/>
                <a:gd name="T25" fmla="*/ 1 h 121"/>
                <a:gd name="T26" fmla="*/ 88 w 123"/>
                <a:gd name="T27" fmla="*/ 0 h 121"/>
                <a:gd name="T28" fmla="*/ 91 w 123"/>
                <a:gd name="T29" fmla="*/ 1 h 121"/>
                <a:gd name="T30" fmla="*/ 94 w 123"/>
                <a:gd name="T31" fmla="*/ 4 h 121"/>
                <a:gd name="T32" fmla="*/ 95 w 123"/>
                <a:gd name="T33" fmla="*/ 7 h 121"/>
                <a:gd name="T34" fmla="*/ 93 w 123"/>
                <a:gd name="T35" fmla="*/ 41 h 121"/>
                <a:gd name="T36" fmla="*/ 120 w 123"/>
                <a:gd name="T37" fmla="*/ 62 h 121"/>
                <a:gd name="T38" fmla="*/ 123 w 123"/>
                <a:gd name="T39" fmla="*/ 69 h 121"/>
                <a:gd name="T40" fmla="*/ 118 w 123"/>
                <a:gd name="T41" fmla="*/ 75 h 121"/>
                <a:gd name="T42" fmla="*/ 85 w 123"/>
                <a:gd name="T43" fmla="*/ 84 h 121"/>
                <a:gd name="T44" fmla="*/ 73 w 123"/>
                <a:gd name="T45" fmla="*/ 116 h 121"/>
                <a:gd name="T46" fmla="*/ 67 w 123"/>
                <a:gd name="T47" fmla="*/ 121 h 121"/>
                <a:gd name="T48" fmla="*/ 66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66" y="121"/>
                  </a:moveTo>
                  <a:cubicBezTo>
                    <a:pt x="64" y="121"/>
                    <a:pt x="62" y="120"/>
                    <a:pt x="60" y="117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5" y="88"/>
                    <a:pt x="2" y="86"/>
                    <a:pt x="1" y="84"/>
                  </a:cubicBezTo>
                  <a:cubicBezTo>
                    <a:pt x="0" y="81"/>
                    <a:pt x="0" y="78"/>
                    <a:pt x="2" y="7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4"/>
                    <a:pt x="14" y="11"/>
                    <a:pt x="16" y="9"/>
                  </a:cubicBezTo>
                  <a:cubicBezTo>
                    <a:pt x="17" y="8"/>
                    <a:pt x="19" y="7"/>
                    <a:pt x="21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6" y="0"/>
                    <a:pt x="88" y="0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2" y="1"/>
                    <a:pt x="93" y="2"/>
                    <a:pt x="94" y="4"/>
                  </a:cubicBezTo>
                  <a:cubicBezTo>
                    <a:pt x="95" y="5"/>
                    <a:pt x="95" y="6"/>
                    <a:pt x="95" y="7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2" y="64"/>
                    <a:pt x="123" y="67"/>
                    <a:pt x="123" y="69"/>
                  </a:cubicBezTo>
                  <a:cubicBezTo>
                    <a:pt x="122" y="72"/>
                    <a:pt x="120" y="74"/>
                    <a:pt x="118" y="7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9"/>
                    <a:pt x="70" y="120"/>
                    <a:pt x="67" y="121"/>
                  </a:cubicBezTo>
                  <a:cubicBezTo>
                    <a:pt x="67" y="121"/>
                    <a:pt x="67" y="121"/>
                    <a:pt x="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star outline"/>
            <p:cNvSpPr>
              <a:spLocks noEditPoints="1"/>
            </p:cNvSpPr>
            <p:nvPr/>
          </p:nvSpPr>
          <p:spPr bwMode="auto">
            <a:xfrm>
              <a:off x="7850188" y="6378576"/>
              <a:ext cx="430213" cy="420688"/>
            </a:xfrm>
            <a:custGeom>
              <a:avLst/>
              <a:gdLst>
                <a:gd name="T0" fmla="*/ 94 w 136"/>
                <a:gd name="T1" fmla="*/ 12 h 133"/>
                <a:gd name="T2" fmla="*/ 94 w 136"/>
                <a:gd name="T3" fmla="*/ 12 h 133"/>
                <a:gd name="T4" fmla="*/ 95 w 136"/>
                <a:gd name="T5" fmla="*/ 12 h 133"/>
                <a:gd name="T6" fmla="*/ 95 w 136"/>
                <a:gd name="T7" fmla="*/ 13 h 133"/>
                <a:gd name="T8" fmla="*/ 93 w 136"/>
                <a:gd name="T9" fmla="*/ 50 h 133"/>
                <a:gd name="T10" fmla="*/ 122 w 136"/>
                <a:gd name="T11" fmla="*/ 73 h 133"/>
                <a:gd name="T12" fmla="*/ 123 w 136"/>
                <a:gd name="T13" fmla="*/ 74 h 133"/>
                <a:gd name="T14" fmla="*/ 122 w 136"/>
                <a:gd name="T15" fmla="*/ 75 h 133"/>
                <a:gd name="T16" fmla="*/ 86 w 136"/>
                <a:gd name="T17" fmla="*/ 85 h 133"/>
                <a:gd name="T18" fmla="*/ 73 w 136"/>
                <a:gd name="T19" fmla="*/ 120 h 133"/>
                <a:gd name="T20" fmla="*/ 72 w 136"/>
                <a:gd name="T21" fmla="*/ 121 h 133"/>
                <a:gd name="T22" fmla="*/ 72 w 136"/>
                <a:gd name="T23" fmla="*/ 121 h 133"/>
                <a:gd name="T24" fmla="*/ 71 w 136"/>
                <a:gd name="T25" fmla="*/ 120 h 133"/>
                <a:gd name="T26" fmla="*/ 51 w 136"/>
                <a:gd name="T27" fmla="*/ 89 h 133"/>
                <a:gd name="T28" fmla="*/ 14 w 136"/>
                <a:gd name="T29" fmla="*/ 88 h 133"/>
                <a:gd name="T30" fmla="*/ 13 w 136"/>
                <a:gd name="T31" fmla="*/ 87 h 133"/>
                <a:gd name="T32" fmla="*/ 13 w 136"/>
                <a:gd name="T33" fmla="*/ 86 h 133"/>
                <a:gd name="T34" fmla="*/ 36 w 136"/>
                <a:gd name="T35" fmla="*/ 57 h 133"/>
                <a:gd name="T36" fmla="*/ 26 w 136"/>
                <a:gd name="T37" fmla="*/ 21 h 133"/>
                <a:gd name="T38" fmla="*/ 26 w 136"/>
                <a:gd name="T39" fmla="*/ 20 h 133"/>
                <a:gd name="T40" fmla="*/ 27 w 136"/>
                <a:gd name="T41" fmla="*/ 19 h 133"/>
                <a:gd name="T42" fmla="*/ 27 w 136"/>
                <a:gd name="T43" fmla="*/ 20 h 133"/>
                <a:gd name="T44" fmla="*/ 62 w 136"/>
                <a:gd name="T45" fmla="*/ 33 h 133"/>
                <a:gd name="T46" fmla="*/ 93 w 136"/>
                <a:gd name="T47" fmla="*/ 12 h 133"/>
                <a:gd name="T48" fmla="*/ 94 w 136"/>
                <a:gd name="T49" fmla="*/ 12 h 133"/>
                <a:gd name="T50" fmla="*/ 94 w 136"/>
                <a:gd name="T51" fmla="*/ 0 h 133"/>
                <a:gd name="T52" fmla="*/ 86 w 136"/>
                <a:gd name="T53" fmla="*/ 2 h 133"/>
                <a:gd name="T54" fmla="*/ 61 w 136"/>
                <a:gd name="T55" fmla="*/ 19 h 133"/>
                <a:gd name="T56" fmla="*/ 31 w 136"/>
                <a:gd name="T57" fmla="*/ 8 h 133"/>
                <a:gd name="T58" fmla="*/ 27 w 136"/>
                <a:gd name="T59" fmla="*/ 7 h 133"/>
                <a:gd name="T60" fmla="*/ 18 w 136"/>
                <a:gd name="T61" fmla="*/ 11 h 133"/>
                <a:gd name="T62" fmla="*/ 14 w 136"/>
                <a:gd name="T63" fmla="*/ 24 h 133"/>
                <a:gd name="T64" fmla="*/ 23 w 136"/>
                <a:gd name="T65" fmla="*/ 54 h 133"/>
                <a:gd name="T66" fmla="*/ 3 w 136"/>
                <a:gd name="T67" fmla="*/ 78 h 133"/>
                <a:gd name="T68" fmla="*/ 2 w 136"/>
                <a:gd name="T69" fmla="*/ 92 h 133"/>
                <a:gd name="T70" fmla="*/ 13 w 136"/>
                <a:gd name="T71" fmla="*/ 100 h 133"/>
                <a:gd name="T72" fmla="*/ 44 w 136"/>
                <a:gd name="T73" fmla="*/ 101 h 133"/>
                <a:gd name="T74" fmla="*/ 61 w 136"/>
                <a:gd name="T75" fmla="*/ 127 h 133"/>
                <a:gd name="T76" fmla="*/ 72 w 136"/>
                <a:gd name="T77" fmla="*/ 133 h 133"/>
                <a:gd name="T78" fmla="*/ 74 w 136"/>
                <a:gd name="T79" fmla="*/ 133 h 133"/>
                <a:gd name="T80" fmla="*/ 85 w 136"/>
                <a:gd name="T81" fmla="*/ 124 h 133"/>
                <a:gd name="T82" fmla="*/ 95 w 136"/>
                <a:gd name="T83" fmla="*/ 95 h 133"/>
                <a:gd name="T84" fmla="*/ 125 w 136"/>
                <a:gd name="T85" fmla="*/ 87 h 133"/>
                <a:gd name="T86" fmla="*/ 135 w 136"/>
                <a:gd name="T87" fmla="*/ 76 h 133"/>
                <a:gd name="T88" fmla="*/ 130 w 136"/>
                <a:gd name="T89" fmla="*/ 63 h 133"/>
                <a:gd name="T90" fmla="*/ 105 w 136"/>
                <a:gd name="T91" fmla="*/ 45 h 133"/>
                <a:gd name="T92" fmla="*/ 107 w 136"/>
                <a:gd name="T93" fmla="*/ 14 h 133"/>
                <a:gd name="T94" fmla="*/ 106 w 136"/>
                <a:gd name="T95" fmla="*/ 7 h 133"/>
                <a:gd name="T96" fmla="*/ 100 w 136"/>
                <a:gd name="T97" fmla="*/ 1 h 133"/>
                <a:gd name="T98" fmla="*/ 9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5" y="12"/>
                    <a:pt x="95" y="12"/>
                  </a:cubicBezTo>
                  <a:cubicBezTo>
                    <a:pt x="95" y="12"/>
                    <a:pt x="95" y="13"/>
                    <a:pt x="95" y="13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3" y="73"/>
                    <a:pt x="123" y="74"/>
                    <a:pt x="123" y="74"/>
                  </a:cubicBezTo>
                  <a:cubicBezTo>
                    <a:pt x="123" y="75"/>
                    <a:pt x="122" y="75"/>
                    <a:pt x="122" y="7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1"/>
                    <a:pt x="72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1"/>
                    <a:pt x="71" y="120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8"/>
                    <a:pt x="13" y="88"/>
                    <a:pt x="13" y="87"/>
                  </a:cubicBezTo>
                  <a:cubicBezTo>
                    <a:pt x="12" y="87"/>
                    <a:pt x="12" y="86"/>
                    <a:pt x="13" y="8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19"/>
                    <a:pt x="27" y="19"/>
                  </a:cubicBezTo>
                  <a:cubicBezTo>
                    <a:pt x="27" y="19"/>
                    <a:pt x="27" y="19"/>
                    <a:pt x="27" y="20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2"/>
                  </a:cubicBezTo>
                  <a:moveTo>
                    <a:pt x="94" y="0"/>
                  </a:moveTo>
                  <a:cubicBezTo>
                    <a:pt x="91" y="0"/>
                    <a:pt x="88" y="0"/>
                    <a:pt x="86" y="2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28" y="7"/>
                    <a:pt x="27" y="7"/>
                  </a:cubicBezTo>
                  <a:cubicBezTo>
                    <a:pt x="23" y="7"/>
                    <a:pt x="20" y="9"/>
                    <a:pt x="18" y="11"/>
                  </a:cubicBezTo>
                  <a:cubicBezTo>
                    <a:pt x="14" y="14"/>
                    <a:pt x="13" y="20"/>
                    <a:pt x="14" y="2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0" y="82"/>
                    <a:pt x="0" y="88"/>
                    <a:pt x="2" y="92"/>
                  </a:cubicBezTo>
                  <a:cubicBezTo>
                    <a:pt x="4" y="97"/>
                    <a:pt x="8" y="100"/>
                    <a:pt x="13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4" y="131"/>
                    <a:pt x="68" y="133"/>
                    <a:pt x="72" y="133"/>
                  </a:cubicBezTo>
                  <a:cubicBezTo>
                    <a:pt x="73" y="133"/>
                    <a:pt x="73" y="133"/>
                    <a:pt x="74" y="133"/>
                  </a:cubicBezTo>
                  <a:cubicBezTo>
                    <a:pt x="79" y="132"/>
                    <a:pt x="83" y="129"/>
                    <a:pt x="85" y="124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30" y="85"/>
                    <a:pt x="134" y="81"/>
                    <a:pt x="135" y="76"/>
                  </a:cubicBezTo>
                  <a:cubicBezTo>
                    <a:pt x="136" y="72"/>
                    <a:pt x="134" y="67"/>
                    <a:pt x="130" y="6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1"/>
                    <a:pt x="106" y="9"/>
                    <a:pt x="106" y="7"/>
                  </a:cubicBezTo>
                  <a:cubicBezTo>
                    <a:pt x="104" y="5"/>
                    <a:pt x="102" y="3"/>
                    <a:pt x="100" y="1"/>
                  </a:cubicBezTo>
                  <a:cubicBezTo>
                    <a:pt x="98" y="0"/>
                    <a:pt x="96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orange star"/>
          <p:cNvGrpSpPr/>
          <p:nvPr/>
        </p:nvGrpSpPr>
        <p:grpSpPr>
          <a:xfrm>
            <a:off x="5429256" y="2571744"/>
            <a:ext cx="411163" cy="430213"/>
            <a:chOff x="904875" y="6350001"/>
            <a:chExt cx="411163" cy="430213"/>
          </a:xfrm>
        </p:grpSpPr>
        <p:sp>
          <p:nvSpPr>
            <p:cNvPr id="254" name="orange star"/>
            <p:cNvSpPr>
              <a:spLocks/>
            </p:cNvSpPr>
            <p:nvPr/>
          </p:nvSpPr>
          <p:spPr bwMode="auto">
            <a:xfrm>
              <a:off x="923925" y="6369051"/>
              <a:ext cx="373063" cy="392113"/>
            </a:xfrm>
            <a:custGeom>
              <a:avLst/>
              <a:gdLst>
                <a:gd name="T0" fmla="*/ 46 w 118"/>
                <a:gd name="T1" fmla="*/ 124 h 124"/>
                <a:gd name="T2" fmla="*/ 44 w 118"/>
                <a:gd name="T3" fmla="*/ 123 h 124"/>
                <a:gd name="T4" fmla="*/ 39 w 118"/>
                <a:gd name="T5" fmla="*/ 118 h 124"/>
                <a:gd name="T6" fmla="*/ 34 w 118"/>
                <a:gd name="T7" fmla="*/ 84 h 124"/>
                <a:gd name="T8" fmla="*/ 4 w 118"/>
                <a:gd name="T9" fmla="*/ 68 h 124"/>
                <a:gd name="T10" fmla="*/ 0 w 118"/>
                <a:gd name="T11" fmla="*/ 62 h 124"/>
                <a:gd name="T12" fmla="*/ 4 w 118"/>
                <a:gd name="T13" fmla="*/ 55 h 124"/>
                <a:gd name="T14" fmla="*/ 35 w 118"/>
                <a:gd name="T15" fmla="*/ 40 h 124"/>
                <a:gd name="T16" fmla="*/ 40 w 118"/>
                <a:gd name="T17" fmla="*/ 7 h 124"/>
                <a:gd name="T18" fmla="*/ 45 w 118"/>
                <a:gd name="T19" fmla="*/ 1 h 124"/>
                <a:gd name="T20" fmla="*/ 47 w 118"/>
                <a:gd name="T21" fmla="*/ 0 h 124"/>
                <a:gd name="T22" fmla="*/ 52 w 118"/>
                <a:gd name="T23" fmla="*/ 3 h 124"/>
                <a:gd name="T24" fmla="*/ 76 w 118"/>
                <a:gd name="T25" fmla="*/ 27 h 124"/>
                <a:gd name="T26" fmla="*/ 110 w 118"/>
                <a:gd name="T27" fmla="*/ 22 h 124"/>
                <a:gd name="T28" fmla="*/ 111 w 118"/>
                <a:gd name="T29" fmla="*/ 22 h 124"/>
                <a:gd name="T30" fmla="*/ 117 w 118"/>
                <a:gd name="T31" fmla="*/ 25 h 124"/>
                <a:gd name="T32" fmla="*/ 118 w 118"/>
                <a:gd name="T33" fmla="*/ 29 h 124"/>
                <a:gd name="T34" fmla="*/ 117 w 118"/>
                <a:gd name="T35" fmla="*/ 32 h 124"/>
                <a:gd name="T36" fmla="*/ 101 w 118"/>
                <a:gd name="T37" fmla="*/ 62 h 124"/>
                <a:gd name="T38" fmla="*/ 117 w 118"/>
                <a:gd name="T39" fmla="*/ 93 h 124"/>
                <a:gd name="T40" fmla="*/ 116 w 118"/>
                <a:gd name="T41" fmla="*/ 100 h 124"/>
                <a:gd name="T42" fmla="*/ 110 w 118"/>
                <a:gd name="T43" fmla="*/ 103 h 124"/>
                <a:gd name="T44" fmla="*/ 109 w 118"/>
                <a:gd name="T45" fmla="*/ 103 h 124"/>
                <a:gd name="T46" fmla="*/ 75 w 118"/>
                <a:gd name="T47" fmla="*/ 97 h 124"/>
                <a:gd name="T48" fmla="*/ 51 w 118"/>
                <a:gd name="T49" fmla="*/ 122 h 124"/>
                <a:gd name="T50" fmla="*/ 46 w 118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24">
                  <a:moveTo>
                    <a:pt x="46" y="124"/>
                  </a:moveTo>
                  <a:cubicBezTo>
                    <a:pt x="46" y="124"/>
                    <a:pt x="45" y="124"/>
                    <a:pt x="44" y="123"/>
                  </a:cubicBezTo>
                  <a:cubicBezTo>
                    <a:pt x="41" y="123"/>
                    <a:pt x="40" y="120"/>
                    <a:pt x="39" y="118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7"/>
                    <a:pt x="0" y="65"/>
                    <a:pt x="0" y="62"/>
                  </a:cubicBezTo>
                  <a:cubicBezTo>
                    <a:pt x="0" y="59"/>
                    <a:pt x="1" y="57"/>
                    <a:pt x="4" y="5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4"/>
                    <a:pt x="42" y="2"/>
                    <a:pt x="45" y="1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51" y="1"/>
                    <a:pt x="52" y="3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22"/>
                    <a:pt x="110" y="22"/>
                    <a:pt x="111" y="22"/>
                  </a:cubicBezTo>
                  <a:cubicBezTo>
                    <a:pt x="113" y="22"/>
                    <a:pt x="115" y="23"/>
                    <a:pt x="117" y="25"/>
                  </a:cubicBezTo>
                  <a:cubicBezTo>
                    <a:pt x="117" y="26"/>
                    <a:pt x="118" y="27"/>
                    <a:pt x="118" y="29"/>
                  </a:cubicBezTo>
                  <a:cubicBezTo>
                    <a:pt x="118" y="30"/>
                    <a:pt x="118" y="31"/>
                    <a:pt x="117" y="3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8" y="95"/>
                    <a:pt x="118" y="98"/>
                    <a:pt x="116" y="100"/>
                  </a:cubicBezTo>
                  <a:cubicBezTo>
                    <a:pt x="115" y="102"/>
                    <a:pt x="113" y="103"/>
                    <a:pt x="110" y="103"/>
                  </a:cubicBezTo>
                  <a:cubicBezTo>
                    <a:pt x="110" y="103"/>
                    <a:pt x="109" y="103"/>
                    <a:pt x="109" y="10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0" y="123"/>
                    <a:pt x="48" y="124"/>
                    <a:pt x="46" y="1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star outline"/>
            <p:cNvSpPr>
              <a:spLocks noEditPoints="1"/>
            </p:cNvSpPr>
            <p:nvPr/>
          </p:nvSpPr>
          <p:spPr bwMode="auto">
            <a:xfrm>
              <a:off x="904875" y="6350001"/>
              <a:ext cx="411163" cy="430213"/>
            </a:xfrm>
            <a:custGeom>
              <a:avLst/>
              <a:gdLst>
                <a:gd name="T0" fmla="*/ 53 w 130"/>
                <a:gd name="T1" fmla="*/ 12 h 136"/>
                <a:gd name="T2" fmla="*/ 54 w 130"/>
                <a:gd name="T3" fmla="*/ 13 h 136"/>
                <a:gd name="T4" fmla="*/ 80 w 130"/>
                <a:gd name="T5" fmla="*/ 40 h 136"/>
                <a:gd name="T6" fmla="*/ 117 w 130"/>
                <a:gd name="T7" fmla="*/ 34 h 136"/>
                <a:gd name="T8" fmla="*/ 117 w 130"/>
                <a:gd name="T9" fmla="*/ 34 h 136"/>
                <a:gd name="T10" fmla="*/ 118 w 130"/>
                <a:gd name="T11" fmla="*/ 34 h 136"/>
                <a:gd name="T12" fmla="*/ 118 w 130"/>
                <a:gd name="T13" fmla="*/ 35 h 136"/>
                <a:gd name="T14" fmla="*/ 118 w 130"/>
                <a:gd name="T15" fmla="*/ 35 h 136"/>
                <a:gd name="T16" fmla="*/ 100 w 130"/>
                <a:gd name="T17" fmla="*/ 68 h 136"/>
                <a:gd name="T18" fmla="*/ 117 w 130"/>
                <a:gd name="T19" fmla="*/ 102 h 136"/>
                <a:gd name="T20" fmla="*/ 117 w 130"/>
                <a:gd name="T21" fmla="*/ 103 h 136"/>
                <a:gd name="T22" fmla="*/ 116 w 130"/>
                <a:gd name="T23" fmla="*/ 103 h 136"/>
                <a:gd name="T24" fmla="*/ 116 w 130"/>
                <a:gd name="T25" fmla="*/ 103 h 136"/>
                <a:gd name="T26" fmla="*/ 79 w 130"/>
                <a:gd name="T27" fmla="*/ 97 h 136"/>
                <a:gd name="T28" fmla="*/ 53 w 130"/>
                <a:gd name="T29" fmla="*/ 123 h 136"/>
                <a:gd name="T30" fmla="*/ 52 w 130"/>
                <a:gd name="T31" fmla="*/ 124 h 136"/>
                <a:gd name="T32" fmla="*/ 52 w 130"/>
                <a:gd name="T33" fmla="*/ 124 h 136"/>
                <a:gd name="T34" fmla="*/ 51 w 130"/>
                <a:gd name="T35" fmla="*/ 123 h 136"/>
                <a:gd name="T36" fmla="*/ 46 w 130"/>
                <a:gd name="T37" fmla="*/ 86 h 136"/>
                <a:gd name="T38" fmla="*/ 12 w 130"/>
                <a:gd name="T39" fmla="*/ 69 h 136"/>
                <a:gd name="T40" fmla="*/ 12 w 130"/>
                <a:gd name="T41" fmla="*/ 68 h 136"/>
                <a:gd name="T42" fmla="*/ 12 w 130"/>
                <a:gd name="T43" fmla="*/ 67 h 136"/>
                <a:gd name="T44" fmla="*/ 46 w 130"/>
                <a:gd name="T45" fmla="*/ 50 h 136"/>
                <a:gd name="T46" fmla="*/ 52 w 130"/>
                <a:gd name="T47" fmla="*/ 13 h 136"/>
                <a:gd name="T48" fmla="*/ 52 w 130"/>
                <a:gd name="T49" fmla="*/ 13 h 136"/>
                <a:gd name="T50" fmla="*/ 53 w 130"/>
                <a:gd name="T51" fmla="*/ 12 h 136"/>
                <a:gd name="T52" fmla="*/ 53 w 130"/>
                <a:gd name="T53" fmla="*/ 0 h 136"/>
                <a:gd name="T54" fmla="*/ 49 w 130"/>
                <a:gd name="T55" fmla="*/ 1 h 136"/>
                <a:gd name="T56" fmla="*/ 40 w 130"/>
                <a:gd name="T57" fmla="*/ 12 h 136"/>
                <a:gd name="T58" fmla="*/ 35 w 130"/>
                <a:gd name="T59" fmla="*/ 42 h 136"/>
                <a:gd name="T60" fmla="*/ 7 w 130"/>
                <a:gd name="T61" fmla="*/ 56 h 136"/>
                <a:gd name="T62" fmla="*/ 0 w 130"/>
                <a:gd name="T63" fmla="*/ 68 h 136"/>
                <a:gd name="T64" fmla="*/ 7 w 130"/>
                <a:gd name="T65" fmla="*/ 80 h 136"/>
                <a:gd name="T66" fmla="*/ 35 w 130"/>
                <a:gd name="T67" fmla="*/ 94 h 136"/>
                <a:gd name="T68" fmla="*/ 39 w 130"/>
                <a:gd name="T69" fmla="*/ 124 h 136"/>
                <a:gd name="T70" fmla="*/ 48 w 130"/>
                <a:gd name="T71" fmla="*/ 135 h 136"/>
                <a:gd name="T72" fmla="*/ 52 w 130"/>
                <a:gd name="T73" fmla="*/ 136 h 136"/>
                <a:gd name="T74" fmla="*/ 62 w 130"/>
                <a:gd name="T75" fmla="*/ 132 h 136"/>
                <a:gd name="T76" fmla="*/ 83 w 130"/>
                <a:gd name="T77" fmla="*/ 110 h 136"/>
                <a:gd name="T78" fmla="*/ 114 w 130"/>
                <a:gd name="T79" fmla="*/ 115 h 136"/>
                <a:gd name="T80" fmla="*/ 116 w 130"/>
                <a:gd name="T81" fmla="*/ 115 h 136"/>
                <a:gd name="T82" fmla="*/ 127 w 130"/>
                <a:gd name="T83" fmla="*/ 110 h 136"/>
                <a:gd name="T84" fmla="*/ 128 w 130"/>
                <a:gd name="T85" fmla="*/ 96 h 136"/>
                <a:gd name="T86" fmla="*/ 114 w 130"/>
                <a:gd name="T87" fmla="*/ 68 h 136"/>
                <a:gd name="T88" fmla="*/ 128 w 130"/>
                <a:gd name="T89" fmla="*/ 41 h 136"/>
                <a:gd name="T90" fmla="*/ 130 w 130"/>
                <a:gd name="T91" fmla="*/ 35 h 136"/>
                <a:gd name="T92" fmla="*/ 130 w 130"/>
                <a:gd name="T93" fmla="*/ 35 h 136"/>
                <a:gd name="T94" fmla="*/ 127 w 130"/>
                <a:gd name="T95" fmla="*/ 27 h 136"/>
                <a:gd name="T96" fmla="*/ 117 w 130"/>
                <a:gd name="T97" fmla="*/ 22 h 136"/>
                <a:gd name="T98" fmla="*/ 114 w 130"/>
                <a:gd name="T99" fmla="*/ 22 h 136"/>
                <a:gd name="T100" fmla="*/ 84 w 130"/>
                <a:gd name="T101" fmla="*/ 27 h 136"/>
                <a:gd name="T102" fmla="*/ 62 w 130"/>
                <a:gd name="T103" fmla="*/ 5 h 136"/>
                <a:gd name="T104" fmla="*/ 53 w 130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36">
                  <a:moveTo>
                    <a:pt x="53" y="12"/>
                  </a:moveTo>
                  <a:cubicBezTo>
                    <a:pt x="53" y="12"/>
                    <a:pt x="53" y="13"/>
                    <a:pt x="54" y="1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cubicBezTo>
                    <a:pt x="118" y="34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8" y="102"/>
                    <a:pt x="118" y="102"/>
                    <a:pt x="117" y="103"/>
                  </a:cubicBezTo>
                  <a:cubicBezTo>
                    <a:pt x="117" y="103"/>
                    <a:pt x="117" y="103"/>
                    <a:pt x="116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3" y="124"/>
                    <a:pt x="53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1" y="124"/>
                    <a:pt x="51" y="123"/>
                    <a:pt x="51" y="123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3" y="13"/>
                    <a:pt x="53" y="12"/>
                    <a:pt x="53" y="12"/>
                  </a:cubicBezTo>
                  <a:moveTo>
                    <a:pt x="53" y="0"/>
                  </a:moveTo>
                  <a:cubicBezTo>
                    <a:pt x="51" y="0"/>
                    <a:pt x="50" y="1"/>
                    <a:pt x="49" y="1"/>
                  </a:cubicBezTo>
                  <a:cubicBezTo>
                    <a:pt x="44" y="3"/>
                    <a:pt x="40" y="7"/>
                    <a:pt x="40" y="1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8"/>
                    <a:pt x="0" y="63"/>
                    <a:pt x="0" y="68"/>
                  </a:cubicBezTo>
                  <a:cubicBezTo>
                    <a:pt x="0" y="73"/>
                    <a:pt x="3" y="78"/>
                    <a:pt x="7" y="8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9"/>
                    <a:pt x="43" y="134"/>
                    <a:pt x="48" y="135"/>
                  </a:cubicBezTo>
                  <a:cubicBezTo>
                    <a:pt x="49" y="136"/>
                    <a:pt x="51" y="136"/>
                    <a:pt x="52" y="136"/>
                  </a:cubicBezTo>
                  <a:cubicBezTo>
                    <a:pt x="56" y="136"/>
                    <a:pt x="59" y="134"/>
                    <a:pt x="62" y="132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6" y="115"/>
                    <a:pt x="116" y="115"/>
                  </a:cubicBezTo>
                  <a:cubicBezTo>
                    <a:pt x="121" y="115"/>
                    <a:pt x="125" y="113"/>
                    <a:pt x="127" y="110"/>
                  </a:cubicBezTo>
                  <a:cubicBezTo>
                    <a:pt x="130" y="106"/>
                    <a:pt x="130" y="100"/>
                    <a:pt x="128" y="96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9" y="39"/>
                    <a:pt x="130" y="37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2"/>
                    <a:pt x="129" y="29"/>
                    <a:pt x="127" y="27"/>
                  </a:cubicBezTo>
                  <a:cubicBezTo>
                    <a:pt x="125" y="24"/>
                    <a:pt x="121" y="22"/>
                    <a:pt x="117" y="22"/>
                  </a:cubicBezTo>
                  <a:cubicBezTo>
                    <a:pt x="116" y="22"/>
                    <a:pt x="115" y="22"/>
                    <a:pt x="114" y="22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0" y="2"/>
                    <a:pt x="56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" name="orange star"/>
          <p:cNvGrpSpPr/>
          <p:nvPr/>
        </p:nvGrpSpPr>
        <p:grpSpPr>
          <a:xfrm>
            <a:off x="8715404" y="2500306"/>
            <a:ext cx="300038" cy="298450"/>
            <a:chOff x="4995863" y="5900738"/>
            <a:chExt cx="300038" cy="298450"/>
          </a:xfrm>
        </p:grpSpPr>
        <p:sp>
          <p:nvSpPr>
            <p:cNvPr id="262" name="orange star"/>
            <p:cNvSpPr>
              <a:spLocks/>
            </p:cNvSpPr>
            <p:nvPr/>
          </p:nvSpPr>
          <p:spPr bwMode="auto">
            <a:xfrm>
              <a:off x="5014913" y="5919788"/>
              <a:ext cx="261938" cy="260350"/>
            </a:xfrm>
            <a:custGeom>
              <a:avLst/>
              <a:gdLst>
                <a:gd name="T0" fmla="*/ 56 w 83"/>
                <a:gd name="T1" fmla="*/ 82 h 82"/>
                <a:gd name="T2" fmla="*/ 52 w 83"/>
                <a:gd name="T3" fmla="*/ 81 h 82"/>
                <a:gd name="T4" fmla="*/ 36 w 83"/>
                <a:gd name="T5" fmla="*/ 68 h 82"/>
                <a:gd name="T6" fmla="*/ 16 w 83"/>
                <a:gd name="T7" fmla="*/ 75 h 82"/>
                <a:gd name="T8" fmla="*/ 14 w 83"/>
                <a:gd name="T9" fmla="*/ 75 h 82"/>
                <a:gd name="T10" fmla="*/ 9 w 83"/>
                <a:gd name="T11" fmla="*/ 73 h 82"/>
                <a:gd name="T12" fmla="*/ 8 w 83"/>
                <a:gd name="T13" fmla="*/ 66 h 82"/>
                <a:gd name="T14" fmla="*/ 14 w 83"/>
                <a:gd name="T15" fmla="*/ 47 h 82"/>
                <a:gd name="T16" fmla="*/ 2 w 83"/>
                <a:gd name="T17" fmla="*/ 30 h 82"/>
                <a:gd name="T18" fmla="*/ 2 w 83"/>
                <a:gd name="T19" fmla="*/ 23 h 82"/>
                <a:gd name="T20" fmla="*/ 8 w 83"/>
                <a:gd name="T21" fmla="*/ 19 h 82"/>
                <a:gd name="T22" fmla="*/ 28 w 83"/>
                <a:gd name="T23" fmla="*/ 20 h 82"/>
                <a:gd name="T24" fmla="*/ 41 w 83"/>
                <a:gd name="T25" fmla="*/ 3 h 82"/>
                <a:gd name="T26" fmla="*/ 46 w 83"/>
                <a:gd name="T27" fmla="*/ 0 h 82"/>
                <a:gd name="T28" fmla="*/ 47 w 83"/>
                <a:gd name="T29" fmla="*/ 0 h 82"/>
                <a:gd name="T30" fmla="*/ 52 w 83"/>
                <a:gd name="T31" fmla="*/ 5 h 82"/>
                <a:gd name="T32" fmla="*/ 58 w 83"/>
                <a:gd name="T33" fmla="*/ 25 h 82"/>
                <a:gd name="T34" fmla="*/ 78 w 83"/>
                <a:gd name="T35" fmla="*/ 31 h 82"/>
                <a:gd name="T36" fmla="*/ 83 w 83"/>
                <a:gd name="T37" fmla="*/ 36 h 82"/>
                <a:gd name="T38" fmla="*/ 82 w 83"/>
                <a:gd name="T39" fmla="*/ 40 h 82"/>
                <a:gd name="T40" fmla="*/ 80 w 83"/>
                <a:gd name="T41" fmla="*/ 43 h 82"/>
                <a:gd name="T42" fmla="*/ 63 w 83"/>
                <a:gd name="T43" fmla="*/ 55 h 82"/>
                <a:gd name="T44" fmla="*/ 63 w 83"/>
                <a:gd name="T45" fmla="*/ 75 h 82"/>
                <a:gd name="T46" fmla="*/ 59 w 83"/>
                <a:gd name="T47" fmla="*/ 81 h 82"/>
                <a:gd name="T48" fmla="*/ 5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56" y="82"/>
                  </a:moveTo>
                  <a:cubicBezTo>
                    <a:pt x="55" y="82"/>
                    <a:pt x="54" y="82"/>
                    <a:pt x="52" y="8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2" y="75"/>
                    <a:pt x="10" y="74"/>
                    <a:pt x="9" y="73"/>
                  </a:cubicBezTo>
                  <a:cubicBezTo>
                    <a:pt x="8" y="71"/>
                    <a:pt x="7" y="69"/>
                    <a:pt x="8" y="6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28"/>
                    <a:pt x="0" y="25"/>
                    <a:pt x="2" y="23"/>
                  </a:cubicBezTo>
                  <a:cubicBezTo>
                    <a:pt x="3" y="21"/>
                    <a:pt x="5" y="19"/>
                    <a:pt x="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1" y="32"/>
                    <a:pt x="82" y="34"/>
                    <a:pt x="83" y="36"/>
                  </a:cubicBezTo>
                  <a:cubicBezTo>
                    <a:pt x="83" y="38"/>
                    <a:pt x="83" y="39"/>
                    <a:pt x="82" y="40"/>
                  </a:cubicBezTo>
                  <a:cubicBezTo>
                    <a:pt x="82" y="41"/>
                    <a:pt x="81" y="42"/>
                    <a:pt x="80" y="4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8"/>
                    <a:pt x="62" y="80"/>
                    <a:pt x="59" y="81"/>
                  </a:cubicBezTo>
                  <a:cubicBezTo>
                    <a:pt x="59" y="82"/>
                    <a:pt x="57" y="82"/>
                    <a:pt x="56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3" name="star outline"/>
            <p:cNvSpPr>
              <a:spLocks noEditPoints="1"/>
            </p:cNvSpPr>
            <p:nvPr/>
          </p:nvSpPr>
          <p:spPr bwMode="auto">
            <a:xfrm>
              <a:off x="4995863" y="5900738"/>
              <a:ext cx="300038" cy="298450"/>
            </a:xfrm>
            <a:custGeom>
              <a:avLst/>
              <a:gdLst>
                <a:gd name="T0" fmla="*/ 52 w 95"/>
                <a:gd name="T1" fmla="*/ 12 h 94"/>
                <a:gd name="T2" fmla="*/ 52 w 95"/>
                <a:gd name="T3" fmla="*/ 12 h 94"/>
                <a:gd name="T4" fmla="*/ 53 w 95"/>
                <a:gd name="T5" fmla="*/ 13 h 94"/>
                <a:gd name="T6" fmla="*/ 60 w 95"/>
                <a:gd name="T7" fmla="*/ 35 h 94"/>
                <a:gd name="T8" fmla="*/ 82 w 95"/>
                <a:gd name="T9" fmla="*/ 43 h 94"/>
                <a:gd name="T10" fmla="*/ 83 w 95"/>
                <a:gd name="T11" fmla="*/ 43 h 94"/>
                <a:gd name="T12" fmla="*/ 83 w 95"/>
                <a:gd name="T13" fmla="*/ 44 h 94"/>
                <a:gd name="T14" fmla="*/ 83 w 95"/>
                <a:gd name="T15" fmla="*/ 44 h 94"/>
                <a:gd name="T16" fmla="*/ 63 w 95"/>
                <a:gd name="T17" fmla="*/ 57 h 94"/>
                <a:gd name="T18" fmla="*/ 63 w 95"/>
                <a:gd name="T19" fmla="*/ 81 h 94"/>
                <a:gd name="T20" fmla="*/ 63 w 95"/>
                <a:gd name="T21" fmla="*/ 82 h 94"/>
                <a:gd name="T22" fmla="*/ 62 w 95"/>
                <a:gd name="T23" fmla="*/ 82 h 94"/>
                <a:gd name="T24" fmla="*/ 62 w 95"/>
                <a:gd name="T25" fmla="*/ 82 h 94"/>
                <a:gd name="T26" fmla="*/ 43 w 95"/>
                <a:gd name="T27" fmla="*/ 68 h 94"/>
                <a:gd name="T28" fmla="*/ 20 w 95"/>
                <a:gd name="T29" fmla="*/ 75 h 94"/>
                <a:gd name="T30" fmla="*/ 20 w 95"/>
                <a:gd name="T31" fmla="*/ 75 h 94"/>
                <a:gd name="T32" fmla="*/ 20 w 95"/>
                <a:gd name="T33" fmla="*/ 75 h 94"/>
                <a:gd name="T34" fmla="*/ 19 w 95"/>
                <a:gd name="T35" fmla="*/ 74 h 94"/>
                <a:gd name="T36" fmla="*/ 27 w 95"/>
                <a:gd name="T37" fmla="*/ 52 h 94"/>
                <a:gd name="T38" fmla="*/ 13 w 95"/>
                <a:gd name="T39" fmla="*/ 32 h 94"/>
                <a:gd name="T40" fmla="*/ 13 w 95"/>
                <a:gd name="T41" fmla="*/ 32 h 94"/>
                <a:gd name="T42" fmla="*/ 14 w 95"/>
                <a:gd name="T43" fmla="*/ 31 h 94"/>
                <a:gd name="T44" fmla="*/ 14 w 95"/>
                <a:gd name="T45" fmla="*/ 31 h 94"/>
                <a:gd name="T46" fmla="*/ 37 w 95"/>
                <a:gd name="T47" fmla="*/ 32 h 94"/>
                <a:gd name="T48" fmla="*/ 51 w 95"/>
                <a:gd name="T49" fmla="*/ 12 h 94"/>
                <a:gd name="T50" fmla="*/ 52 w 95"/>
                <a:gd name="T51" fmla="*/ 12 h 94"/>
                <a:gd name="T52" fmla="*/ 52 w 95"/>
                <a:gd name="T53" fmla="*/ 0 h 94"/>
                <a:gd name="T54" fmla="*/ 42 w 95"/>
                <a:gd name="T55" fmla="*/ 5 h 94"/>
                <a:gd name="T56" fmla="*/ 31 w 95"/>
                <a:gd name="T57" fmla="*/ 20 h 94"/>
                <a:gd name="T58" fmla="*/ 14 w 95"/>
                <a:gd name="T59" fmla="*/ 19 h 94"/>
                <a:gd name="T60" fmla="*/ 14 w 95"/>
                <a:gd name="T61" fmla="*/ 19 h 94"/>
                <a:gd name="T62" fmla="*/ 2 w 95"/>
                <a:gd name="T63" fmla="*/ 26 h 94"/>
                <a:gd name="T64" fmla="*/ 3 w 95"/>
                <a:gd name="T65" fmla="*/ 40 h 94"/>
                <a:gd name="T66" fmla="*/ 14 w 95"/>
                <a:gd name="T67" fmla="*/ 54 h 94"/>
                <a:gd name="T68" fmla="*/ 8 w 95"/>
                <a:gd name="T69" fmla="*/ 70 h 94"/>
                <a:gd name="T70" fmla="*/ 11 w 95"/>
                <a:gd name="T71" fmla="*/ 83 h 94"/>
                <a:gd name="T72" fmla="*/ 20 w 95"/>
                <a:gd name="T73" fmla="*/ 87 h 94"/>
                <a:gd name="T74" fmla="*/ 24 w 95"/>
                <a:gd name="T75" fmla="*/ 86 h 94"/>
                <a:gd name="T76" fmla="*/ 41 w 95"/>
                <a:gd name="T77" fmla="*/ 81 h 94"/>
                <a:gd name="T78" fmla="*/ 55 w 95"/>
                <a:gd name="T79" fmla="*/ 92 h 94"/>
                <a:gd name="T80" fmla="*/ 62 w 95"/>
                <a:gd name="T81" fmla="*/ 94 h 94"/>
                <a:gd name="T82" fmla="*/ 68 w 95"/>
                <a:gd name="T83" fmla="*/ 93 h 94"/>
                <a:gd name="T84" fmla="*/ 75 w 95"/>
                <a:gd name="T85" fmla="*/ 81 h 94"/>
                <a:gd name="T86" fmla="*/ 75 w 95"/>
                <a:gd name="T87" fmla="*/ 64 h 94"/>
                <a:gd name="T88" fmla="*/ 89 w 95"/>
                <a:gd name="T89" fmla="*/ 54 h 94"/>
                <a:gd name="T90" fmla="*/ 93 w 95"/>
                <a:gd name="T91" fmla="*/ 49 h 94"/>
                <a:gd name="T92" fmla="*/ 95 w 95"/>
                <a:gd name="T93" fmla="*/ 41 h 94"/>
                <a:gd name="T94" fmla="*/ 86 w 95"/>
                <a:gd name="T95" fmla="*/ 31 h 94"/>
                <a:gd name="T96" fmla="*/ 69 w 95"/>
                <a:gd name="T97" fmla="*/ 26 h 94"/>
                <a:gd name="T98" fmla="*/ 64 w 95"/>
                <a:gd name="T99" fmla="*/ 9 h 94"/>
                <a:gd name="T100" fmla="*/ 54 w 95"/>
                <a:gd name="T101" fmla="*/ 0 h 94"/>
                <a:gd name="T102" fmla="*/ 52 w 95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94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3" y="82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5"/>
                    <a:pt x="19" y="74"/>
                    <a:pt x="19" y="74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19"/>
                    <a:pt x="5" y="22"/>
                    <a:pt x="2" y="26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75"/>
                    <a:pt x="8" y="80"/>
                    <a:pt x="11" y="83"/>
                  </a:cubicBezTo>
                  <a:cubicBezTo>
                    <a:pt x="13" y="86"/>
                    <a:pt x="17" y="87"/>
                    <a:pt x="20" y="87"/>
                  </a:cubicBezTo>
                  <a:cubicBezTo>
                    <a:pt x="21" y="87"/>
                    <a:pt x="23" y="87"/>
                    <a:pt x="24" y="8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7" y="93"/>
                    <a:pt x="60" y="94"/>
                    <a:pt x="62" y="94"/>
                  </a:cubicBezTo>
                  <a:cubicBezTo>
                    <a:pt x="64" y="94"/>
                    <a:pt x="66" y="94"/>
                    <a:pt x="68" y="93"/>
                  </a:cubicBezTo>
                  <a:cubicBezTo>
                    <a:pt x="72" y="91"/>
                    <a:pt x="75" y="86"/>
                    <a:pt x="75" y="81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91" y="53"/>
                    <a:pt x="92" y="51"/>
                    <a:pt x="93" y="49"/>
                  </a:cubicBezTo>
                  <a:cubicBezTo>
                    <a:pt x="95" y="47"/>
                    <a:pt x="95" y="44"/>
                    <a:pt x="95" y="41"/>
                  </a:cubicBezTo>
                  <a:cubicBezTo>
                    <a:pt x="94" y="36"/>
                    <a:pt x="91" y="33"/>
                    <a:pt x="86" y="31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4"/>
                    <a:pt x="59" y="1"/>
                    <a:pt x="54" y="0"/>
                  </a:cubicBezTo>
                  <a:cubicBezTo>
                    <a:pt x="53" y="0"/>
                    <a:pt x="53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34" name="pink star"/>
          <p:cNvGrpSpPr/>
          <p:nvPr/>
        </p:nvGrpSpPr>
        <p:grpSpPr>
          <a:xfrm>
            <a:off x="5486400" y="6062568"/>
            <a:ext cx="300038" cy="301625"/>
            <a:chOff x="6858000" y="5862638"/>
            <a:chExt cx="300038" cy="301625"/>
          </a:xfrm>
        </p:grpSpPr>
        <p:sp>
          <p:nvSpPr>
            <p:cNvPr id="268" name="pink star"/>
            <p:cNvSpPr>
              <a:spLocks/>
            </p:cNvSpPr>
            <p:nvPr/>
          </p:nvSpPr>
          <p:spPr bwMode="auto">
            <a:xfrm>
              <a:off x="6877050" y="5881688"/>
              <a:ext cx="258763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1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1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2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6" y="83"/>
                    <a:pt x="35" y="83"/>
                  </a:cubicBezTo>
                  <a:cubicBezTo>
                    <a:pt x="33" y="82"/>
                    <a:pt x="31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3" y="2"/>
                    <a:pt x="25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2" y="9"/>
                    <a:pt x="74" y="9"/>
                    <a:pt x="75" y="11"/>
                  </a:cubicBezTo>
                  <a:cubicBezTo>
                    <a:pt x="77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2"/>
                    <a:pt x="39" y="83"/>
                    <a:pt x="36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star outline"/>
            <p:cNvSpPr>
              <a:spLocks noEditPoints="1"/>
            </p:cNvSpPr>
            <p:nvPr/>
          </p:nvSpPr>
          <p:spPr bwMode="auto">
            <a:xfrm>
              <a:off x="6858000" y="5862638"/>
              <a:ext cx="300038" cy="301625"/>
            </a:xfrm>
            <a:custGeom>
              <a:avLst/>
              <a:gdLst>
                <a:gd name="T0" fmla="*/ 34 w 95"/>
                <a:gd name="T1" fmla="*/ 12 h 95"/>
                <a:gd name="T2" fmla="*/ 34 w 95"/>
                <a:gd name="T3" fmla="*/ 13 h 95"/>
                <a:gd name="T4" fmla="*/ 53 w 95"/>
                <a:gd name="T5" fmla="*/ 28 h 95"/>
                <a:gd name="T6" fmla="*/ 76 w 95"/>
                <a:gd name="T7" fmla="*/ 21 h 95"/>
                <a:gd name="T8" fmla="*/ 76 w 95"/>
                <a:gd name="T9" fmla="*/ 21 h 95"/>
                <a:gd name="T10" fmla="*/ 77 w 95"/>
                <a:gd name="T11" fmla="*/ 21 h 95"/>
                <a:gd name="T12" fmla="*/ 77 w 95"/>
                <a:gd name="T13" fmla="*/ 22 h 95"/>
                <a:gd name="T14" fmla="*/ 68 w 95"/>
                <a:gd name="T15" fmla="*/ 44 h 95"/>
                <a:gd name="T16" fmla="*/ 82 w 95"/>
                <a:gd name="T17" fmla="*/ 63 h 95"/>
                <a:gd name="T18" fmla="*/ 82 w 95"/>
                <a:gd name="T19" fmla="*/ 64 h 95"/>
                <a:gd name="T20" fmla="*/ 82 w 95"/>
                <a:gd name="T21" fmla="*/ 65 h 95"/>
                <a:gd name="T22" fmla="*/ 81 w 95"/>
                <a:gd name="T23" fmla="*/ 65 h 95"/>
                <a:gd name="T24" fmla="*/ 81 w 95"/>
                <a:gd name="T25" fmla="*/ 65 h 95"/>
                <a:gd name="T26" fmla="*/ 57 w 95"/>
                <a:gd name="T27" fmla="*/ 64 h 95"/>
                <a:gd name="T28" fmla="*/ 43 w 95"/>
                <a:gd name="T29" fmla="*/ 83 h 95"/>
                <a:gd name="T30" fmla="*/ 42 w 95"/>
                <a:gd name="T31" fmla="*/ 83 h 95"/>
                <a:gd name="T32" fmla="*/ 42 w 95"/>
                <a:gd name="T33" fmla="*/ 83 h 95"/>
                <a:gd name="T34" fmla="*/ 42 w 95"/>
                <a:gd name="T35" fmla="*/ 82 h 95"/>
                <a:gd name="T36" fmla="*/ 35 w 95"/>
                <a:gd name="T37" fmla="*/ 59 h 95"/>
                <a:gd name="T38" fmla="*/ 13 w 95"/>
                <a:gd name="T39" fmla="*/ 51 h 95"/>
                <a:gd name="T40" fmla="*/ 12 w 95"/>
                <a:gd name="T41" fmla="*/ 51 h 95"/>
                <a:gd name="T42" fmla="*/ 13 w 95"/>
                <a:gd name="T43" fmla="*/ 50 h 95"/>
                <a:gd name="T44" fmla="*/ 33 w 95"/>
                <a:gd name="T45" fmla="*/ 37 h 95"/>
                <a:gd name="T46" fmla="*/ 33 w 95"/>
                <a:gd name="T47" fmla="*/ 13 h 95"/>
                <a:gd name="T48" fmla="*/ 34 w 95"/>
                <a:gd name="T49" fmla="*/ 13 h 95"/>
                <a:gd name="T50" fmla="*/ 34 w 95"/>
                <a:gd name="T51" fmla="*/ 12 h 95"/>
                <a:gd name="T52" fmla="*/ 34 w 95"/>
                <a:gd name="T53" fmla="*/ 0 h 95"/>
                <a:gd name="T54" fmla="*/ 29 w 95"/>
                <a:gd name="T55" fmla="*/ 2 h 95"/>
                <a:gd name="T56" fmla="*/ 28 w 95"/>
                <a:gd name="T57" fmla="*/ 2 h 95"/>
                <a:gd name="T58" fmla="*/ 21 w 95"/>
                <a:gd name="T59" fmla="*/ 13 h 95"/>
                <a:gd name="T60" fmla="*/ 21 w 95"/>
                <a:gd name="T61" fmla="*/ 30 h 95"/>
                <a:gd name="T62" fmla="*/ 6 w 95"/>
                <a:gd name="T63" fmla="*/ 40 h 95"/>
                <a:gd name="T64" fmla="*/ 0 w 95"/>
                <a:gd name="T65" fmla="*/ 52 h 95"/>
                <a:gd name="T66" fmla="*/ 9 w 95"/>
                <a:gd name="T67" fmla="*/ 63 h 95"/>
                <a:gd name="T68" fmla="*/ 25 w 95"/>
                <a:gd name="T69" fmla="*/ 69 h 95"/>
                <a:gd name="T70" fmla="*/ 30 w 95"/>
                <a:gd name="T71" fmla="*/ 85 h 95"/>
                <a:gd name="T72" fmla="*/ 40 w 95"/>
                <a:gd name="T73" fmla="*/ 95 h 95"/>
                <a:gd name="T74" fmla="*/ 42 w 95"/>
                <a:gd name="T75" fmla="*/ 95 h 95"/>
                <a:gd name="T76" fmla="*/ 53 w 95"/>
                <a:gd name="T77" fmla="*/ 90 h 95"/>
                <a:gd name="T78" fmla="*/ 63 w 95"/>
                <a:gd name="T79" fmla="*/ 76 h 95"/>
                <a:gd name="T80" fmla="*/ 81 w 95"/>
                <a:gd name="T81" fmla="*/ 77 h 95"/>
                <a:gd name="T82" fmla="*/ 81 w 95"/>
                <a:gd name="T83" fmla="*/ 77 h 95"/>
                <a:gd name="T84" fmla="*/ 87 w 95"/>
                <a:gd name="T85" fmla="*/ 75 h 95"/>
                <a:gd name="T86" fmla="*/ 92 w 95"/>
                <a:gd name="T87" fmla="*/ 70 h 95"/>
                <a:gd name="T88" fmla="*/ 92 w 95"/>
                <a:gd name="T89" fmla="*/ 57 h 95"/>
                <a:gd name="T90" fmla="*/ 82 w 95"/>
                <a:gd name="T91" fmla="*/ 42 h 95"/>
                <a:gd name="T92" fmla="*/ 88 w 95"/>
                <a:gd name="T93" fmla="*/ 26 h 95"/>
                <a:gd name="T94" fmla="*/ 85 w 95"/>
                <a:gd name="T95" fmla="*/ 13 h 95"/>
                <a:gd name="T96" fmla="*/ 76 w 95"/>
                <a:gd name="T97" fmla="*/ 9 h 95"/>
                <a:gd name="T98" fmla="*/ 72 w 95"/>
                <a:gd name="T99" fmla="*/ 9 h 95"/>
                <a:gd name="T100" fmla="*/ 56 w 95"/>
                <a:gd name="T101" fmla="*/ 14 h 95"/>
                <a:gd name="T102" fmla="*/ 42 w 95"/>
                <a:gd name="T103" fmla="*/ 3 h 95"/>
                <a:gd name="T104" fmla="*/ 34 w 95"/>
                <a:gd name="T105" fmla="*/ 0 h 95"/>
                <a:gd name="T106" fmla="*/ 34 w 95"/>
                <a:gd name="T107" fmla="*/ 0 h 95"/>
                <a:gd name="T108" fmla="*/ 34 w 95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7" y="21"/>
                    <a:pt x="77" y="21"/>
                    <a:pt x="77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5"/>
                    <a:pt x="82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2" y="50"/>
                    <a:pt x="13" y="50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3"/>
                    <a:pt x="34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40" y="95"/>
                  </a:cubicBezTo>
                  <a:cubicBezTo>
                    <a:pt x="41" y="95"/>
                    <a:pt x="42" y="95"/>
                    <a:pt x="42" y="95"/>
                  </a:cubicBezTo>
                  <a:cubicBezTo>
                    <a:pt x="46" y="95"/>
                    <a:pt x="50" y="93"/>
                    <a:pt x="53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5" y="66"/>
                    <a:pt x="94" y="61"/>
                    <a:pt x="92" y="57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90" y="21"/>
                    <a:pt x="89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5" y="9"/>
                    <a:pt x="73" y="9"/>
                    <a:pt x="72" y="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1"/>
                    <a:pt x="37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36" name="red star"/>
          <p:cNvGrpSpPr/>
          <p:nvPr/>
        </p:nvGrpSpPr>
        <p:grpSpPr>
          <a:xfrm>
            <a:off x="3786182" y="3143248"/>
            <a:ext cx="296863" cy="301625"/>
            <a:chOff x="987425" y="5888038"/>
            <a:chExt cx="296863" cy="301625"/>
          </a:xfrm>
        </p:grpSpPr>
        <p:sp>
          <p:nvSpPr>
            <p:cNvPr id="272" name="red star"/>
            <p:cNvSpPr>
              <a:spLocks/>
            </p:cNvSpPr>
            <p:nvPr/>
          </p:nvSpPr>
          <p:spPr bwMode="auto">
            <a:xfrm>
              <a:off x="1004888" y="5907088"/>
              <a:ext cx="260350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0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0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1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5" y="83"/>
                    <a:pt x="35" y="83"/>
                  </a:cubicBezTo>
                  <a:cubicBezTo>
                    <a:pt x="32" y="82"/>
                    <a:pt x="30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2" y="2"/>
                    <a:pt x="25" y="1"/>
                  </a:cubicBezTo>
                  <a:cubicBezTo>
                    <a:pt x="25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9" y="9"/>
                    <a:pt x="70" y="9"/>
                  </a:cubicBezTo>
                  <a:cubicBezTo>
                    <a:pt x="71" y="9"/>
                    <a:pt x="73" y="9"/>
                    <a:pt x="75" y="11"/>
                  </a:cubicBezTo>
                  <a:cubicBezTo>
                    <a:pt x="76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8" y="83"/>
                    <a:pt x="36" y="8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star outline"/>
            <p:cNvSpPr>
              <a:spLocks noEditPoints="1"/>
            </p:cNvSpPr>
            <p:nvPr/>
          </p:nvSpPr>
          <p:spPr bwMode="auto">
            <a:xfrm>
              <a:off x="987425" y="5888038"/>
              <a:ext cx="296863" cy="301625"/>
            </a:xfrm>
            <a:custGeom>
              <a:avLst/>
              <a:gdLst>
                <a:gd name="T0" fmla="*/ 34 w 94"/>
                <a:gd name="T1" fmla="*/ 12 h 95"/>
                <a:gd name="T2" fmla="*/ 34 w 94"/>
                <a:gd name="T3" fmla="*/ 13 h 95"/>
                <a:gd name="T4" fmla="*/ 53 w 94"/>
                <a:gd name="T5" fmla="*/ 28 h 95"/>
                <a:gd name="T6" fmla="*/ 75 w 94"/>
                <a:gd name="T7" fmla="*/ 21 h 95"/>
                <a:gd name="T8" fmla="*/ 76 w 94"/>
                <a:gd name="T9" fmla="*/ 21 h 95"/>
                <a:gd name="T10" fmla="*/ 76 w 94"/>
                <a:gd name="T11" fmla="*/ 21 h 95"/>
                <a:gd name="T12" fmla="*/ 76 w 94"/>
                <a:gd name="T13" fmla="*/ 22 h 95"/>
                <a:gd name="T14" fmla="*/ 68 w 94"/>
                <a:gd name="T15" fmla="*/ 44 h 95"/>
                <a:gd name="T16" fmla="*/ 82 w 94"/>
                <a:gd name="T17" fmla="*/ 63 h 95"/>
                <a:gd name="T18" fmla="*/ 82 w 94"/>
                <a:gd name="T19" fmla="*/ 64 h 95"/>
                <a:gd name="T20" fmla="*/ 81 w 94"/>
                <a:gd name="T21" fmla="*/ 65 h 95"/>
                <a:gd name="T22" fmla="*/ 81 w 94"/>
                <a:gd name="T23" fmla="*/ 65 h 95"/>
                <a:gd name="T24" fmla="*/ 81 w 94"/>
                <a:gd name="T25" fmla="*/ 65 h 95"/>
                <a:gd name="T26" fmla="*/ 57 w 94"/>
                <a:gd name="T27" fmla="*/ 64 h 95"/>
                <a:gd name="T28" fmla="*/ 43 w 94"/>
                <a:gd name="T29" fmla="*/ 83 h 95"/>
                <a:gd name="T30" fmla="*/ 42 w 94"/>
                <a:gd name="T31" fmla="*/ 83 h 95"/>
                <a:gd name="T32" fmla="*/ 42 w 94"/>
                <a:gd name="T33" fmla="*/ 83 h 95"/>
                <a:gd name="T34" fmla="*/ 41 w 94"/>
                <a:gd name="T35" fmla="*/ 82 h 95"/>
                <a:gd name="T36" fmla="*/ 35 w 94"/>
                <a:gd name="T37" fmla="*/ 59 h 95"/>
                <a:gd name="T38" fmla="*/ 13 w 94"/>
                <a:gd name="T39" fmla="*/ 51 h 95"/>
                <a:gd name="T40" fmla="*/ 12 w 94"/>
                <a:gd name="T41" fmla="*/ 51 h 95"/>
                <a:gd name="T42" fmla="*/ 12 w 94"/>
                <a:gd name="T43" fmla="*/ 50 h 95"/>
                <a:gd name="T44" fmla="*/ 32 w 94"/>
                <a:gd name="T45" fmla="*/ 37 h 95"/>
                <a:gd name="T46" fmla="*/ 33 w 94"/>
                <a:gd name="T47" fmla="*/ 13 h 95"/>
                <a:gd name="T48" fmla="*/ 33 w 94"/>
                <a:gd name="T49" fmla="*/ 13 h 95"/>
                <a:gd name="T50" fmla="*/ 34 w 94"/>
                <a:gd name="T51" fmla="*/ 12 h 95"/>
                <a:gd name="T52" fmla="*/ 34 w 94"/>
                <a:gd name="T53" fmla="*/ 0 h 95"/>
                <a:gd name="T54" fmla="*/ 28 w 94"/>
                <a:gd name="T55" fmla="*/ 2 h 95"/>
                <a:gd name="T56" fmla="*/ 21 w 94"/>
                <a:gd name="T57" fmla="*/ 13 h 95"/>
                <a:gd name="T58" fmla="*/ 20 w 94"/>
                <a:gd name="T59" fmla="*/ 30 h 95"/>
                <a:gd name="T60" fmla="*/ 6 w 94"/>
                <a:gd name="T61" fmla="*/ 40 h 95"/>
                <a:gd name="T62" fmla="*/ 0 w 94"/>
                <a:gd name="T63" fmla="*/ 52 h 95"/>
                <a:gd name="T64" fmla="*/ 9 w 94"/>
                <a:gd name="T65" fmla="*/ 63 h 95"/>
                <a:gd name="T66" fmla="*/ 25 w 94"/>
                <a:gd name="T67" fmla="*/ 69 h 95"/>
                <a:gd name="T68" fmla="*/ 30 w 94"/>
                <a:gd name="T69" fmla="*/ 85 h 95"/>
                <a:gd name="T70" fmla="*/ 39 w 94"/>
                <a:gd name="T71" fmla="*/ 95 h 95"/>
                <a:gd name="T72" fmla="*/ 40 w 94"/>
                <a:gd name="T73" fmla="*/ 95 h 95"/>
                <a:gd name="T74" fmla="*/ 42 w 94"/>
                <a:gd name="T75" fmla="*/ 95 h 95"/>
                <a:gd name="T76" fmla="*/ 52 w 94"/>
                <a:gd name="T77" fmla="*/ 90 h 95"/>
                <a:gd name="T78" fmla="*/ 63 w 94"/>
                <a:gd name="T79" fmla="*/ 76 h 95"/>
                <a:gd name="T80" fmla="*/ 80 w 94"/>
                <a:gd name="T81" fmla="*/ 77 h 95"/>
                <a:gd name="T82" fmla="*/ 81 w 94"/>
                <a:gd name="T83" fmla="*/ 77 h 95"/>
                <a:gd name="T84" fmla="*/ 87 w 94"/>
                <a:gd name="T85" fmla="*/ 75 h 95"/>
                <a:gd name="T86" fmla="*/ 92 w 94"/>
                <a:gd name="T87" fmla="*/ 70 h 95"/>
                <a:gd name="T88" fmla="*/ 92 w 94"/>
                <a:gd name="T89" fmla="*/ 70 h 95"/>
                <a:gd name="T90" fmla="*/ 91 w 94"/>
                <a:gd name="T91" fmla="*/ 57 h 95"/>
                <a:gd name="T92" fmla="*/ 81 w 94"/>
                <a:gd name="T93" fmla="*/ 42 h 95"/>
                <a:gd name="T94" fmla="*/ 88 w 94"/>
                <a:gd name="T95" fmla="*/ 26 h 95"/>
                <a:gd name="T96" fmla="*/ 85 w 94"/>
                <a:gd name="T97" fmla="*/ 13 h 95"/>
                <a:gd name="T98" fmla="*/ 76 w 94"/>
                <a:gd name="T99" fmla="*/ 9 h 95"/>
                <a:gd name="T100" fmla="*/ 72 w 94"/>
                <a:gd name="T101" fmla="*/ 9 h 95"/>
                <a:gd name="T102" fmla="*/ 55 w 94"/>
                <a:gd name="T103" fmla="*/ 14 h 95"/>
                <a:gd name="T104" fmla="*/ 41 w 94"/>
                <a:gd name="T105" fmla="*/ 3 h 95"/>
                <a:gd name="T106" fmla="*/ 34 w 94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4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1" y="83"/>
                    <a:pt x="41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39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5"/>
                    <a:pt x="41" y="95"/>
                    <a:pt x="42" y="95"/>
                  </a:cubicBezTo>
                  <a:cubicBezTo>
                    <a:pt x="46" y="95"/>
                    <a:pt x="50" y="93"/>
                    <a:pt x="52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4" y="66"/>
                    <a:pt x="94" y="61"/>
                    <a:pt x="91" y="57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9" y="21"/>
                    <a:pt x="88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9" y="2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0" name="orange star"/>
          <p:cNvGrpSpPr/>
          <p:nvPr/>
        </p:nvGrpSpPr>
        <p:grpSpPr>
          <a:xfrm>
            <a:off x="8429652" y="2000240"/>
            <a:ext cx="300038" cy="298450"/>
            <a:chOff x="3848100" y="687388"/>
            <a:chExt cx="300038" cy="298450"/>
          </a:xfrm>
        </p:grpSpPr>
        <p:sp>
          <p:nvSpPr>
            <p:cNvPr id="217" name="orange star"/>
            <p:cNvSpPr>
              <a:spLocks/>
            </p:cNvSpPr>
            <p:nvPr/>
          </p:nvSpPr>
          <p:spPr bwMode="auto">
            <a:xfrm>
              <a:off x="3867150" y="706438"/>
              <a:ext cx="261938" cy="260350"/>
            </a:xfrm>
            <a:custGeom>
              <a:avLst/>
              <a:gdLst>
                <a:gd name="T0" fmla="*/ 37 w 83"/>
                <a:gd name="T1" fmla="*/ 82 h 82"/>
                <a:gd name="T2" fmla="*/ 36 w 83"/>
                <a:gd name="T3" fmla="*/ 82 h 82"/>
                <a:gd name="T4" fmla="*/ 31 w 83"/>
                <a:gd name="T5" fmla="*/ 77 h 82"/>
                <a:gd name="T6" fmla="*/ 25 w 83"/>
                <a:gd name="T7" fmla="*/ 57 h 82"/>
                <a:gd name="T8" fmla="*/ 5 w 83"/>
                <a:gd name="T9" fmla="*/ 51 h 82"/>
                <a:gd name="T10" fmla="*/ 0 w 83"/>
                <a:gd name="T11" fmla="*/ 46 h 82"/>
                <a:gd name="T12" fmla="*/ 1 w 83"/>
                <a:gd name="T13" fmla="*/ 42 h 82"/>
                <a:gd name="T14" fmla="*/ 3 w 83"/>
                <a:gd name="T15" fmla="*/ 39 h 82"/>
                <a:gd name="T16" fmla="*/ 20 w 83"/>
                <a:gd name="T17" fmla="*/ 27 h 82"/>
                <a:gd name="T18" fmla="*/ 20 w 83"/>
                <a:gd name="T19" fmla="*/ 7 h 82"/>
                <a:gd name="T20" fmla="*/ 24 w 83"/>
                <a:gd name="T21" fmla="*/ 1 h 82"/>
                <a:gd name="T22" fmla="*/ 27 w 83"/>
                <a:gd name="T23" fmla="*/ 0 h 82"/>
                <a:gd name="T24" fmla="*/ 31 w 83"/>
                <a:gd name="T25" fmla="*/ 1 h 82"/>
                <a:gd name="T26" fmla="*/ 47 w 83"/>
                <a:gd name="T27" fmla="*/ 14 h 82"/>
                <a:gd name="T28" fmla="*/ 67 w 83"/>
                <a:gd name="T29" fmla="*/ 7 h 82"/>
                <a:gd name="T30" fmla="*/ 69 w 83"/>
                <a:gd name="T31" fmla="*/ 7 h 82"/>
                <a:gd name="T32" fmla="*/ 74 w 83"/>
                <a:gd name="T33" fmla="*/ 9 h 82"/>
                <a:gd name="T34" fmla="*/ 75 w 83"/>
                <a:gd name="T35" fmla="*/ 16 h 82"/>
                <a:gd name="T36" fmla="*/ 69 w 83"/>
                <a:gd name="T37" fmla="*/ 35 h 82"/>
                <a:gd name="T38" fmla="*/ 81 w 83"/>
                <a:gd name="T39" fmla="*/ 52 h 82"/>
                <a:gd name="T40" fmla="*/ 81 w 83"/>
                <a:gd name="T41" fmla="*/ 59 h 82"/>
                <a:gd name="T42" fmla="*/ 75 w 83"/>
                <a:gd name="T43" fmla="*/ 63 h 82"/>
                <a:gd name="T44" fmla="*/ 55 w 83"/>
                <a:gd name="T45" fmla="*/ 62 h 82"/>
                <a:gd name="T46" fmla="*/ 43 w 83"/>
                <a:gd name="T47" fmla="*/ 79 h 82"/>
                <a:gd name="T48" fmla="*/ 37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37" y="82"/>
                  </a:moveTo>
                  <a:cubicBezTo>
                    <a:pt x="37" y="82"/>
                    <a:pt x="36" y="82"/>
                    <a:pt x="36" y="82"/>
                  </a:cubicBezTo>
                  <a:cubicBezTo>
                    <a:pt x="33" y="82"/>
                    <a:pt x="31" y="80"/>
                    <a:pt x="31" y="7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4"/>
                    <a:pt x="21" y="2"/>
                    <a:pt x="24" y="1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8" y="0"/>
                    <a:pt x="29" y="0"/>
                    <a:pt x="31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8" y="7"/>
                    <a:pt x="69" y="7"/>
                  </a:cubicBezTo>
                  <a:cubicBezTo>
                    <a:pt x="71" y="7"/>
                    <a:pt x="72" y="8"/>
                    <a:pt x="74" y="9"/>
                  </a:cubicBezTo>
                  <a:cubicBezTo>
                    <a:pt x="76" y="11"/>
                    <a:pt x="76" y="13"/>
                    <a:pt x="75" y="1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4"/>
                    <a:pt x="83" y="57"/>
                    <a:pt x="81" y="59"/>
                  </a:cubicBezTo>
                  <a:cubicBezTo>
                    <a:pt x="80" y="61"/>
                    <a:pt x="78" y="63"/>
                    <a:pt x="75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star outline"/>
            <p:cNvSpPr>
              <a:spLocks noEditPoints="1"/>
            </p:cNvSpPr>
            <p:nvPr/>
          </p:nvSpPr>
          <p:spPr bwMode="auto">
            <a:xfrm>
              <a:off x="3848100" y="687388"/>
              <a:ext cx="300038" cy="298450"/>
            </a:xfrm>
            <a:custGeom>
              <a:avLst/>
              <a:gdLst>
                <a:gd name="T0" fmla="*/ 33 w 95"/>
                <a:gd name="T1" fmla="*/ 12 h 94"/>
                <a:gd name="T2" fmla="*/ 33 w 95"/>
                <a:gd name="T3" fmla="*/ 12 h 94"/>
                <a:gd name="T4" fmla="*/ 52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5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2 w 95"/>
                <a:gd name="T17" fmla="*/ 62 h 94"/>
                <a:gd name="T18" fmla="*/ 82 w 95"/>
                <a:gd name="T19" fmla="*/ 62 h 94"/>
                <a:gd name="T20" fmla="*/ 81 w 95"/>
                <a:gd name="T21" fmla="*/ 63 h 94"/>
                <a:gd name="T22" fmla="*/ 81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3 w 95"/>
                <a:gd name="T29" fmla="*/ 82 h 94"/>
                <a:gd name="T30" fmla="*/ 43 w 95"/>
                <a:gd name="T31" fmla="*/ 82 h 94"/>
                <a:gd name="T32" fmla="*/ 42 w 95"/>
                <a:gd name="T33" fmla="*/ 81 h 94"/>
                <a:gd name="T34" fmla="*/ 35 w 95"/>
                <a:gd name="T35" fmla="*/ 59 h 94"/>
                <a:gd name="T36" fmla="*/ 13 w 95"/>
                <a:gd name="T37" fmla="*/ 51 h 94"/>
                <a:gd name="T38" fmla="*/ 12 w 95"/>
                <a:gd name="T39" fmla="*/ 51 h 94"/>
                <a:gd name="T40" fmla="*/ 12 w 95"/>
                <a:gd name="T41" fmla="*/ 50 h 94"/>
                <a:gd name="T42" fmla="*/ 12 w 95"/>
                <a:gd name="T43" fmla="*/ 50 h 94"/>
                <a:gd name="T44" fmla="*/ 32 w 95"/>
                <a:gd name="T45" fmla="*/ 37 h 94"/>
                <a:gd name="T46" fmla="*/ 32 w 95"/>
                <a:gd name="T47" fmla="*/ 13 h 94"/>
                <a:gd name="T48" fmla="*/ 32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7 w 95"/>
                <a:gd name="T55" fmla="*/ 1 h 94"/>
                <a:gd name="T56" fmla="*/ 20 w 95"/>
                <a:gd name="T57" fmla="*/ 13 h 94"/>
                <a:gd name="T58" fmla="*/ 20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45 h 94"/>
                <a:gd name="T66" fmla="*/ 0 w 95"/>
                <a:gd name="T67" fmla="*/ 53 h 94"/>
                <a:gd name="T68" fmla="*/ 9 w 95"/>
                <a:gd name="T69" fmla="*/ 63 h 94"/>
                <a:gd name="T70" fmla="*/ 26 w 95"/>
                <a:gd name="T71" fmla="*/ 68 h 94"/>
                <a:gd name="T72" fmla="*/ 31 w 95"/>
                <a:gd name="T73" fmla="*/ 85 h 94"/>
                <a:gd name="T74" fmla="*/ 41 w 95"/>
                <a:gd name="T75" fmla="*/ 94 h 94"/>
                <a:gd name="T76" fmla="*/ 43 w 95"/>
                <a:gd name="T77" fmla="*/ 94 h 94"/>
                <a:gd name="T78" fmla="*/ 53 w 95"/>
                <a:gd name="T79" fmla="*/ 89 h 94"/>
                <a:gd name="T80" fmla="*/ 64 w 95"/>
                <a:gd name="T81" fmla="*/ 74 h 94"/>
                <a:gd name="T82" fmla="*/ 81 w 95"/>
                <a:gd name="T83" fmla="*/ 75 h 94"/>
                <a:gd name="T84" fmla="*/ 81 w 95"/>
                <a:gd name="T85" fmla="*/ 75 h 94"/>
                <a:gd name="T86" fmla="*/ 93 w 95"/>
                <a:gd name="T87" fmla="*/ 68 h 94"/>
                <a:gd name="T88" fmla="*/ 92 w 95"/>
                <a:gd name="T89" fmla="*/ 54 h 94"/>
                <a:gd name="T90" fmla="*/ 81 w 95"/>
                <a:gd name="T91" fmla="*/ 40 h 94"/>
                <a:gd name="T92" fmla="*/ 87 w 95"/>
                <a:gd name="T93" fmla="*/ 24 h 94"/>
                <a:gd name="T94" fmla="*/ 84 w 95"/>
                <a:gd name="T95" fmla="*/ 11 h 94"/>
                <a:gd name="T96" fmla="*/ 75 w 95"/>
                <a:gd name="T97" fmla="*/ 7 h 94"/>
                <a:gd name="T98" fmla="*/ 71 w 95"/>
                <a:gd name="T99" fmla="*/ 8 h 94"/>
                <a:gd name="T100" fmla="*/ 54 w 95"/>
                <a:gd name="T101" fmla="*/ 13 h 94"/>
                <a:gd name="T102" fmla="*/ 40 w 95"/>
                <a:gd name="T103" fmla="*/ 3 h 94"/>
                <a:gd name="T104" fmla="*/ 33 w 95"/>
                <a:gd name="T10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20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2" y="82"/>
                    <a:pt x="42" y="8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7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1"/>
                    <a:pt x="3" y="43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0" y="47"/>
                    <a:pt x="0" y="50"/>
                    <a:pt x="0" y="53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90"/>
                    <a:pt x="36" y="93"/>
                    <a:pt x="41" y="94"/>
                  </a:cubicBezTo>
                  <a:cubicBezTo>
                    <a:pt x="42" y="94"/>
                    <a:pt x="42" y="94"/>
                    <a:pt x="43" y="94"/>
                  </a:cubicBezTo>
                  <a:cubicBezTo>
                    <a:pt x="47" y="94"/>
                    <a:pt x="51" y="92"/>
                    <a:pt x="53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6" y="75"/>
                    <a:pt x="90" y="72"/>
                    <a:pt x="93" y="68"/>
                  </a:cubicBezTo>
                  <a:cubicBezTo>
                    <a:pt x="95" y="64"/>
                    <a:pt x="94" y="58"/>
                    <a:pt x="92" y="54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19"/>
                    <a:pt x="87" y="14"/>
                    <a:pt x="84" y="11"/>
                  </a:cubicBezTo>
                  <a:cubicBezTo>
                    <a:pt x="82" y="8"/>
                    <a:pt x="78" y="7"/>
                    <a:pt x="75" y="7"/>
                  </a:cubicBezTo>
                  <a:cubicBezTo>
                    <a:pt x="74" y="7"/>
                    <a:pt x="72" y="7"/>
                    <a:pt x="71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1"/>
                    <a:pt x="3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357686" y="571480"/>
            <a:ext cx="4623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ln w="0"/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Что же такое </a:t>
            </a:r>
            <a:r>
              <a:rPr lang="ru-RU" sz="2000" dirty="0" smtClean="0">
                <a:ln w="0"/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утюг,  когда и где они появились и из чего их изготавливали </a:t>
            </a:r>
            <a:r>
              <a:rPr lang="ru-RU" sz="2000" dirty="0">
                <a:ln w="0"/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– вот тот вопрос,  </a:t>
            </a:r>
            <a:r>
              <a:rPr lang="ru-RU" sz="2000" dirty="0" smtClean="0">
                <a:ln w="0"/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который мы  сейчас </a:t>
            </a:r>
            <a:r>
              <a:rPr lang="ru-RU" sz="2000" dirty="0">
                <a:ln w="0"/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n w="0"/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рассмотрим</a:t>
            </a:r>
            <a:endParaRPr lang="ru-RU" sz="2000" dirty="0">
              <a:ln w="0"/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69" y="168925"/>
            <a:ext cx="2970603" cy="2853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871" y="3401972"/>
            <a:ext cx="2539462" cy="3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25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stract-circular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3573016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-Для чего нужен утюг?</a:t>
            </a:r>
          </a:p>
          <a:p>
            <a:r>
              <a:rPr lang="ru-RU" dirty="0"/>
              <a:t>-Кто придумал утюг?</a:t>
            </a:r>
          </a:p>
          <a:p>
            <a:r>
              <a:rPr lang="ru-RU" dirty="0"/>
              <a:t>-А Вы обратили внимание, после глажки какими становятся вещи?</a:t>
            </a:r>
          </a:p>
          <a:p>
            <a:r>
              <a:rPr lang="ru-RU" dirty="0"/>
              <a:t> -Чем похожи старинные утюги и современные? Чем они отличаются?</a:t>
            </a:r>
          </a:p>
          <a:p>
            <a:r>
              <a:rPr lang="ru-RU" dirty="0"/>
              <a:t>-Из какого материала сделан утюг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376" y="188640"/>
            <a:ext cx="5184576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8217" y="21905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Прямые вопросы детям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90" descr="abstract-circular-backgrounds-power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915" y="-16290"/>
            <a:ext cx="9132109" cy="6858000"/>
          </a:xfrm>
          <a:prstGeom prst="rect">
            <a:avLst/>
          </a:prstGeom>
        </p:spPr>
      </p:pic>
      <p:grpSp>
        <p:nvGrpSpPr>
          <p:cNvPr id="9" name="blue star"/>
          <p:cNvGrpSpPr/>
          <p:nvPr/>
        </p:nvGrpSpPr>
        <p:grpSpPr>
          <a:xfrm>
            <a:off x="8653463" y="2911476"/>
            <a:ext cx="414338" cy="430213"/>
            <a:chOff x="8120063" y="3159126"/>
            <a:chExt cx="414338" cy="430213"/>
          </a:xfrm>
        </p:grpSpPr>
        <p:sp>
          <p:nvSpPr>
            <p:cNvPr id="172" name="blue star"/>
            <p:cNvSpPr>
              <a:spLocks/>
            </p:cNvSpPr>
            <p:nvPr/>
          </p:nvSpPr>
          <p:spPr bwMode="auto">
            <a:xfrm>
              <a:off x="8139113" y="3178176"/>
              <a:ext cx="376238" cy="392113"/>
            </a:xfrm>
            <a:custGeom>
              <a:avLst/>
              <a:gdLst>
                <a:gd name="T0" fmla="*/ 72 w 119"/>
                <a:gd name="T1" fmla="*/ 124 h 124"/>
                <a:gd name="T2" fmla="*/ 66 w 119"/>
                <a:gd name="T3" fmla="*/ 121 h 124"/>
                <a:gd name="T4" fmla="*/ 43 w 119"/>
                <a:gd name="T5" fmla="*/ 97 h 124"/>
                <a:gd name="T6" fmla="*/ 9 w 119"/>
                <a:gd name="T7" fmla="*/ 102 h 124"/>
                <a:gd name="T8" fmla="*/ 8 w 119"/>
                <a:gd name="T9" fmla="*/ 102 h 124"/>
                <a:gd name="T10" fmla="*/ 2 w 119"/>
                <a:gd name="T11" fmla="*/ 99 h 124"/>
                <a:gd name="T12" fmla="*/ 1 w 119"/>
                <a:gd name="T13" fmla="*/ 92 h 124"/>
                <a:gd name="T14" fmla="*/ 18 w 119"/>
                <a:gd name="T15" fmla="*/ 61 h 124"/>
                <a:gd name="T16" fmla="*/ 2 w 119"/>
                <a:gd name="T17" fmla="*/ 31 h 124"/>
                <a:gd name="T18" fmla="*/ 3 w 119"/>
                <a:gd name="T19" fmla="*/ 23 h 124"/>
                <a:gd name="T20" fmla="*/ 6 w 119"/>
                <a:gd name="T21" fmla="*/ 21 h 124"/>
                <a:gd name="T22" fmla="*/ 8 w 119"/>
                <a:gd name="T23" fmla="*/ 20 h 124"/>
                <a:gd name="T24" fmla="*/ 10 w 119"/>
                <a:gd name="T25" fmla="*/ 21 h 124"/>
                <a:gd name="T26" fmla="*/ 43 w 119"/>
                <a:gd name="T27" fmla="*/ 27 h 124"/>
                <a:gd name="T28" fmla="*/ 68 w 119"/>
                <a:gd name="T29" fmla="*/ 2 h 124"/>
                <a:gd name="T30" fmla="*/ 73 w 119"/>
                <a:gd name="T31" fmla="*/ 0 h 124"/>
                <a:gd name="T32" fmla="*/ 75 w 119"/>
                <a:gd name="T33" fmla="*/ 1 h 124"/>
                <a:gd name="T34" fmla="*/ 80 w 119"/>
                <a:gd name="T35" fmla="*/ 7 h 124"/>
                <a:gd name="T36" fmla="*/ 84 w 119"/>
                <a:gd name="T37" fmla="*/ 41 h 124"/>
                <a:gd name="T38" fmla="*/ 115 w 119"/>
                <a:gd name="T39" fmla="*/ 56 h 124"/>
                <a:gd name="T40" fmla="*/ 119 w 119"/>
                <a:gd name="T41" fmla="*/ 62 h 124"/>
                <a:gd name="T42" fmla="*/ 115 w 119"/>
                <a:gd name="T43" fmla="*/ 69 h 124"/>
                <a:gd name="T44" fmla="*/ 84 w 119"/>
                <a:gd name="T45" fmla="*/ 84 h 124"/>
                <a:gd name="T46" fmla="*/ 79 w 119"/>
                <a:gd name="T47" fmla="*/ 118 h 124"/>
                <a:gd name="T48" fmla="*/ 74 w 119"/>
                <a:gd name="T49" fmla="*/ 123 h 124"/>
                <a:gd name="T50" fmla="*/ 72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72" y="124"/>
                  </a:moveTo>
                  <a:cubicBezTo>
                    <a:pt x="70" y="124"/>
                    <a:pt x="68" y="123"/>
                    <a:pt x="66" y="121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8" y="102"/>
                    <a:pt x="8" y="102"/>
                  </a:cubicBezTo>
                  <a:cubicBezTo>
                    <a:pt x="5" y="102"/>
                    <a:pt x="3" y="101"/>
                    <a:pt x="2" y="99"/>
                  </a:cubicBezTo>
                  <a:cubicBezTo>
                    <a:pt x="0" y="97"/>
                    <a:pt x="0" y="94"/>
                    <a:pt x="1" y="9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6"/>
                    <a:pt x="3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21"/>
                    <a:pt x="8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71" y="0"/>
                    <a:pt x="73" y="0"/>
                  </a:cubicBezTo>
                  <a:cubicBezTo>
                    <a:pt x="73" y="0"/>
                    <a:pt x="74" y="1"/>
                    <a:pt x="75" y="1"/>
                  </a:cubicBezTo>
                  <a:cubicBezTo>
                    <a:pt x="78" y="2"/>
                    <a:pt x="79" y="4"/>
                    <a:pt x="80" y="7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7" y="57"/>
                    <a:pt x="119" y="60"/>
                    <a:pt x="119" y="62"/>
                  </a:cubicBezTo>
                  <a:cubicBezTo>
                    <a:pt x="119" y="65"/>
                    <a:pt x="117" y="68"/>
                    <a:pt x="115" y="69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8" y="120"/>
                    <a:pt x="76" y="122"/>
                    <a:pt x="74" y="123"/>
                  </a:cubicBezTo>
                  <a:cubicBezTo>
                    <a:pt x="73" y="123"/>
                    <a:pt x="72" y="124"/>
                    <a:pt x="72" y="1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star outline"/>
            <p:cNvSpPr>
              <a:spLocks noEditPoints="1"/>
            </p:cNvSpPr>
            <p:nvPr/>
          </p:nvSpPr>
          <p:spPr bwMode="auto">
            <a:xfrm>
              <a:off x="8120063" y="3159126"/>
              <a:ext cx="414338" cy="430213"/>
            </a:xfrm>
            <a:custGeom>
              <a:avLst/>
              <a:gdLst>
                <a:gd name="T0" fmla="*/ 79 w 131"/>
                <a:gd name="T1" fmla="*/ 12 h 136"/>
                <a:gd name="T2" fmla="*/ 79 w 131"/>
                <a:gd name="T3" fmla="*/ 12 h 136"/>
                <a:gd name="T4" fmla="*/ 80 w 131"/>
                <a:gd name="T5" fmla="*/ 13 h 136"/>
                <a:gd name="T6" fmla="*/ 85 w 131"/>
                <a:gd name="T7" fmla="*/ 50 h 136"/>
                <a:gd name="T8" fmla="*/ 118 w 131"/>
                <a:gd name="T9" fmla="*/ 67 h 136"/>
                <a:gd name="T10" fmla="*/ 119 w 131"/>
                <a:gd name="T11" fmla="*/ 68 h 136"/>
                <a:gd name="T12" fmla="*/ 118 w 131"/>
                <a:gd name="T13" fmla="*/ 69 h 136"/>
                <a:gd name="T14" fmla="*/ 84 w 131"/>
                <a:gd name="T15" fmla="*/ 86 h 136"/>
                <a:gd name="T16" fmla="*/ 79 w 131"/>
                <a:gd name="T17" fmla="*/ 123 h 136"/>
                <a:gd name="T18" fmla="*/ 78 w 131"/>
                <a:gd name="T19" fmla="*/ 124 h 136"/>
                <a:gd name="T20" fmla="*/ 78 w 131"/>
                <a:gd name="T21" fmla="*/ 124 h 136"/>
                <a:gd name="T22" fmla="*/ 77 w 131"/>
                <a:gd name="T23" fmla="*/ 123 h 136"/>
                <a:gd name="T24" fmla="*/ 51 w 131"/>
                <a:gd name="T25" fmla="*/ 96 h 136"/>
                <a:gd name="T26" fmla="*/ 14 w 131"/>
                <a:gd name="T27" fmla="*/ 102 h 136"/>
                <a:gd name="T28" fmla="*/ 14 w 131"/>
                <a:gd name="T29" fmla="*/ 102 h 136"/>
                <a:gd name="T30" fmla="*/ 13 w 131"/>
                <a:gd name="T31" fmla="*/ 102 h 136"/>
                <a:gd name="T32" fmla="*/ 13 w 131"/>
                <a:gd name="T33" fmla="*/ 100 h 136"/>
                <a:gd name="T34" fmla="*/ 30 w 131"/>
                <a:gd name="T35" fmla="*/ 67 h 136"/>
                <a:gd name="T36" fmla="*/ 13 w 131"/>
                <a:gd name="T37" fmla="*/ 34 h 136"/>
                <a:gd name="T38" fmla="*/ 14 w 131"/>
                <a:gd name="T39" fmla="*/ 33 h 136"/>
                <a:gd name="T40" fmla="*/ 14 w 131"/>
                <a:gd name="T41" fmla="*/ 33 h 136"/>
                <a:gd name="T42" fmla="*/ 14 w 131"/>
                <a:gd name="T43" fmla="*/ 32 h 136"/>
                <a:gd name="T44" fmla="*/ 15 w 131"/>
                <a:gd name="T45" fmla="*/ 33 h 136"/>
                <a:gd name="T46" fmla="*/ 51 w 131"/>
                <a:gd name="T47" fmla="*/ 39 h 136"/>
                <a:gd name="T48" fmla="*/ 78 w 131"/>
                <a:gd name="T49" fmla="*/ 13 h 136"/>
                <a:gd name="T50" fmla="*/ 79 w 131"/>
                <a:gd name="T51" fmla="*/ 12 h 136"/>
                <a:gd name="T52" fmla="*/ 79 w 131"/>
                <a:gd name="T53" fmla="*/ 0 h 136"/>
                <a:gd name="T54" fmla="*/ 69 w 131"/>
                <a:gd name="T55" fmla="*/ 4 h 136"/>
                <a:gd name="T56" fmla="*/ 47 w 131"/>
                <a:gd name="T57" fmla="*/ 26 h 136"/>
                <a:gd name="T58" fmla="*/ 17 w 131"/>
                <a:gd name="T59" fmla="*/ 21 h 136"/>
                <a:gd name="T60" fmla="*/ 14 w 131"/>
                <a:gd name="T61" fmla="*/ 20 h 136"/>
                <a:gd name="T62" fmla="*/ 11 w 131"/>
                <a:gd name="T63" fmla="*/ 21 h 136"/>
                <a:gd name="T64" fmla="*/ 10 w 131"/>
                <a:gd name="T65" fmla="*/ 21 h 136"/>
                <a:gd name="T66" fmla="*/ 4 w 131"/>
                <a:gd name="T67" fmla="*/ 26 h 136"/>
                <a:gd name="T68" fmla="*/ 3 w 131"/>
                <a:gd name="T69" fmla="*/ 40 h 136"/>
                <a:gd name="T70" fmla="*/ 17 w 131"/>
                <a:gd name="T71" fmla="*/ 67 h 136"/>
                <a:gd name="T72" fmla="*/ 2 w 131"/>
                <a:gd name="T73" fmla="*/ 95 h 136"/>
                <a:gd name="T74" fmla="*/ 3 w 131"/>
                <a:gd name="T75" fmla="*/ 109 h 136"/>
                <a:gd name="T76" fmla="*/ 14 w 131"/>
                <a:gd name="T77" fmla="*/ 114 h 136"/>
                <a:gd name="T78" fmla="*/ 16 w 131"/>
                <a:gd name="T79" fmla="*/ 114 h 136"/>
                <a:gd name="T80" fmla="*/ 47 w 131"/>
                <a:gd name="T81" fmla="*/ 109 h 136"/>
                <a:gd name="T82" fmla="*/ 68 w 131"/>
                <a:gd name="T83" fmla="*/ 132 h 136"/>
                <a:gd name="T84" fmla="*/ 78 w 131"/>
                <a:gd name="T85" fmla="*/ 136 h 136"/>
                <a:gd name="T86" fmla="*/ 81 w 131"/>
                <a:gd name="T87" fmla="*/ 135 h 136"/>
                <a:gd name="T88" fmla="*/ 91 w 131"/>
                <a:gd name="T89" fmla="*/ 125 h 136"/>
                <a:gd name="T90" fmla="*/ 95 w 131"/>
                <a:gd name="T91" fmla="*/ 94 h 136"/>
                <a:gd name="T92" fmla="*/ 123 w 131"/>
                <a:gd name="T93" fmla="*/ 80 h 136"/>
                <a:gd name="T94" fmla="*/ 131 w 131"/>
                <a:gd name="T95" fmla="*/ 69 h 136"/>
                <a:gd name="T96" fmla="*/ 124 w 131"/>
                <a:gd name="T97" fmla="*/ 57 h 136"/>
                <a:gd name="T98" fmla="*/ 96 w 131"/>
                <a:gd name="T99" fmla="*/ 43 h 136"/>
                <a:gd name="T100" fmla="*/ 92 w 131"/>
                <a:gd name="T101" fmla="*/ 12 h 136"/>
                <a:gd name="T102" fmla="*/ 83 w 131"/>
                <a:gd name="T103" fmla="*/ 1 h 136"/>
                <a:gd name="T104" fmla="*/ 79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9"/>
                    <a:pt x="119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9" y="123"/>
                    <a:pt x="78" y="123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4"/>
                    <a:pt x="77" y="124"/>
                    <a:pt x="77" y="12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1"/>
                    <a:pt x="12" y="101"/>
                    <a:pt x="13" y="10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9" y="12"/>
                  </a:cubicBezTo>
                  <a:moveTo>
                    <a:pt x="79" y="0"/>
                  </a:moveTo>
                  <a:cubicBezTo>
                    <a:pt x="75" y="0"/>
                    <a:pt x="72" y="2"/>
                    <a:pt x="69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5" y="20"/>
                    <a:pt x="14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8" y="22"/>
                    <a:pt x="5" y="24"/>
                    <a:pt x="4" y="26"/>
                  </a:cubicBezTo>
                  <a:cubicBezTo>
                    <a:pt x="1" y="30"/>
                    <a:pt x="0" y="35"/>
                    <a:pt x="3" y="4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99"/>
                    <a:pt x="0" y="105"/>
                    <a:pt x="3" y="109"/>
                  </a:cubicBezTo>
                  <a:cubicBezTo>
                    <a:pt x="5" y="112"/>
                    <a:pt x="9" y="114"/>
                    <a:pt x="14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4"/>
                    <a:pt x="74" y="136"/>
                    <a:pt x="78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4"/>
                    <a:pt x="90" y="130"/>
                    <a:pt x="91" y="125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8" y="78"/>
                    <a:pt x="131" y="74"/>
                    <a:pt x="131" y="69"/>
                  </a:cubicBezTo>
                  <a:cubicBezTo>
                    <a:pt x="131" y="64"/>
                    <a:pt x="128" y="59"/>
                    <a:pt x="124" y="57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7"/>
                    <a:pt x="88" y="3"/>
                    <a:pt x="83" y="1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" name="orange star"/>
          <p:cNvGrpSpPr/>
          <p:nvPr/>
        </p:nvGrpSpPr>
        <p:grpSpPr>
          <a:xfrm>
            <a:off x="8713788" y="36513"/>
            <a:ext cx="331788" cy="325438"/>
            <a:chOff x="8713788" y="36513"/>
            <a:chExt cx="331788" cy="325438"/>
          </a:xfrm>
        </p:grpSpPr>
        <p:sp>
          <p:nvSpPr>
            <p:cNvPr id="213" name="orange star"/>
            <p:cNvSpPr>
              <a:spLocks/>
            </p:cNvSpPr>
            <p:nvPr/>
          </p:nvSpPr>
          <p:spPr bwMode="auto">
            <a:xfrm>
              <a:off x="8732838" y="55563"/>
              <a:ext cx="293688" cy="287338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4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1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star outline"/>
            <p:cNvSpPr>
              <a:spLocks noEditPoints="1"/>
            </p:cNvSpPr>
            <p:nvPr/>
          </p:nvSpPr>
          <p:spPr bwMode="auto">
            <a:xfrm>
              <a:off x="8713788" y="36513"/>
              <a:ext cx="331788" cy="325438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6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7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9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7"/>
                    <a:pt x="93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1"/>
                    <a:pt x="39" y="4"/>
                    <a:pt x="37" y="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9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4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1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purple star"/>
          <p:cNvGrpSpPr/>
          <p:nvPr/>
        </p:nvGrpSpPr>
        <p:grpSpPr>
          <a:xfrm>
            <a:off x="8767763" y="523876"/>
            <a:ext cx="331788" cy="319088"/>
            <a:chOff x="8767763" y="523876"/>
            <a:chExt cx="331788" cy="319088"/>
          </a:xfrm>
        </p:grpSpPr>
        <p:sp>
          <p:nvSpPr>
            <p:cNvPr id="221" name="purple star"/>
            <p:cNvSpPr>
              <a:spLocks/>
            </p:cNvSpPr>
            <p:nvPr/>
          </p:nvSpPr>
          <p:spPr bwMode="auto">
            <a:xfrm>
              <a:off x="8786813" y="542926"/>
              <a:ext cx="293688" cy="280988"/>
            </a:xfrm>
            <a:custGeom>
              <a:avLst/>
              <a:gdLst>
                <a:gd name="T0" fmla="*/ 47 w 93"/>
                <a:gd name="T1" fmla="*/ 89 h 89"/>
                <a:gd name="T2" fmla="*/ 41 w 93"/>
                <a:gd name="T3" fmla="*/ 85 h 89"/>
                <a:gd name="T4" fmla="*/ 30 w 93"/>
                <a:gd name="T5" fmla="*/ 64 h 89"/>
                <a:gd name="T6" fmla="*/ 6 w 93"/>
                <a:gd name="T7" fmla="*/ 61 h 89"/>
                <a:gd name="T8" fmla="*/ 0 w 93"/>
                <a:gd name="T9" fmla="*/ 56 h 89"/>
                <a:gd name="T10" fmla="*/ 0 w 93"/>
                <a:gd name="T11" fmla="*/ 52 h 89"/>
                <a:gd name="T12" fmla="*/ 2 w 93"/>
                <a:gd name="T13" fmla="*/ 49 h 89"/>
                <a:gd name="T14" fmla="*/ 19 w 93"/>
                <a:gd name="T15" fmla="*/ 32 h 89"/>
                <a:gd name="T16" fmla="*/ 14 w 93"/>
                <a:gd name="T17" fmla="*/ 9 h 89"/>
                <a:gd name="T18" fmla="*/ 17 w 93"/>
                <a:gd name="T19" fmla="*/ 2 h 89"/>
                <a:gd name="T20" fmla="*/ 21 w 93"/>
                <a:gd name="T21" fmla="*/ 1 h 89"/>
                <a:gd name="T22" fmla="*/ 24 w 93"/>
                <a:gd name="T23" fmla="*/ 1 h 89"/>
                <a:gd name="T24" fmla="*/ 46 w 93"/>
                <a:gd name="T25" fmla="*/ 12 h 89"/>
                <a:gd name="T26" fmla="*/ 67 w 93"/>
                <a:gd name="T27" fmla="*/ 1 h 89"/>
                <a:gd name="T28" fmla="*/ 70 w 93"/>
                <a:gd name="T29" fmla="*/ 0 h 89"/>
                <a:gd name="T30" fmla="*/ 74 w 93"/>
                <a:gd name="T31" fmla="*/ 1 h 89"/>
                <a:gd name="T32" fmla="*/ 77 w 93"/>
                <a:gd name="T33" fmla="*/ 8 h 89"/>
                <a:gd name="T34" fmla="*/ 73 w 93"/>
                <a:gd name="T35" fmla="*/ 31 h 89"/>
                <a:gd name="T36" fmla="*/ 90 w 93"/>
                <a:gd name="T37" fmla="*/ 48 h 89"/>
                <a:gd name="T38" fmla="*/ 92 w 93"/>
                <a:gd name="T39" fmla="*/ 55 h 89"/>
                <a:gd name="T40" fmla="*/ 87 w 93"/>
                <a:gd name="T41" fmla="*/ 59 h 89"/>
                <a:gd name="T42" fmla="*/ 63 w 93"/>
                <a:gd name="T43" fmla="*/ 63 h 89"/>
                <a:gd name="T44" fmla="*/ 53 w 93"/>
                <a:gd name="T45" fmla="*/ 85 h 89"/>
                <a:gd name="T46" fmla="*/ 47 w 93"/>
                <a:gd name="T47" fmla="*/ 89 h 89"/>
                <a:gd name="T48" fmla="*/ 47 w 93"/>
                <a:gd name="T4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9">
                  <a:moveTo>
                    <a:pt x="47" y="89"/>
                  </a:moveTo>
                  <a:cubicBezTo>
                    <a:pt x="44" y="89"/>
                    <a:pt x="42" y="87"/>
                    <a:pt x="41" y="8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1" y="59"/>
                    <a:pt x="0" y="56"/>
                  </a:cubicBezTo>
                  <a:cubicBezTo>
                    <a:pt x="0" y="55"/>
                    <a:pt x="0" y="53"/>
                    <a:pt x="0" y="52"/>
                  </a:cubicBezTo>
                  <a:cubicBezTo>
                    <a:pt x="1" y="51"/>
                    <a:pt x="1" y="50"/>
                    <a:pt x="2" y="4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5" y="3"/>
                    <a:pt x="17" y="2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3"/>
                    <a:pt x="77" y="5"/>
                    <a:pt x="77" y="8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2" y="49"/>
                    <a:pt x="93" y="52"/>
                    <a:pt x="92" y="55"/>
                  </a:cubicBezTo>
                  <a:cubicBezTo>
                    <a:pt x="92" y="57"/>
                    <a:pt x="89" y="59"/>
                    <a:pt x="87" y="5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star outline"/>
            <p:cNvSpPr>
              <a:spLocks noEditPoints="1"/>
            </p:cNvSpPr>
            <p:nvPr/>
          </p:nvSpPr>
          <p:spPr bwMode="auto">
            <a:xfrm>
              <a:off x="8767763" y="523876"/>
              <a:ext cx="331788" cy="319088"/>
            </a:xfrm>
            <a:custGeom>
              <a:avLst/>
              <a:gdLst>
                <a:gd name="T0" fmla="*/ 76 w 105"/>
                <a:gd name="T1" fmla="*/ 12 h 101"/>
                <a:gd name="T2" fmla="*/ 76 w 105"/>
                <a:gd name="T3" fmla="*/ 12 h 101"/>
                <a:gd name="T4" fmla="*/ 77 w 105"/>
                <a:gd name="T5" fmla="*/ 13 h 101"/>
                <a:gd name="T6" fmla="*/ 73 w 105"/>
                <a:gd name="T7" fmla="*/ 39 h 101"/>
                <a:gd name="T8" fmla="*/ 92 w 105"/>
                <a:gd name="T9" fmla="*/ 58 h 101"/>
                <a:gd name="T10" fmla="*/ 93 w 105"/>
                <a:gd name="T11" fmla="*/ 59 h 101"/>
                <a:gd name="T12" fmla="*/ 92 w 105"/>
                <a:gd name="T13" fmla="*/ 60 h 101"/>
                <a:gd name="T14" fmla="*/ 65 w 105"/>
                <a:gd name="T15" fmla="*/ 64 h 101"/>
                <a:gd name="T16" fmla="*/ 54 w 105"/>
                <a:gd name="T17" fmla="*/ 88 h 101"/>
                <a:gd name="T18" fmla="*/ 53 w 105"/>
                <a:gd name="T19" fmla="*/ 89 h 101"/>
                <a:gd name="T20" fmla="*/ 53 w 105"/>
                <a:gd name="T21" fmla="*/ 89 h 101"/>
                <a:gd name="T22" fmla="*/ 52 w 105"/>
                <a:gd name="T23" fmla="*/ 88 h 101"/>
                <a:gd name="T24" fmla="*/ 40 w 105"/>
                <a:gd name="T25" fmla="*/ 64 h 101"/>
                <a:gd name="T26" fmla="*/ 13 w 105"/>
                <a:gd name="T27" fmla="*/ 61 h 101"/>
                <a:gd name="T28" fmla="*/ 12 w 105"/>
                <a:gd name="T29" fmla="*/ 60 h 101"/>
                <a:gd name="T30" fmla="*/ 12 w 105"/>
                <a:gd name="T31" fmla="*/ 60 h 101"/>
                <a:gd name="T32" fmla="*/ 12 w 105"/>
                <a:gd name="T33" fmla="*/ 59 h 101"/>
                <a:gd name="T34" fmla="*/ 31 w 105"/>
                <a:gd name="T35" fmla="*/ 40 h 101"/>
                <a:gd name="T36" fmla="*/ 26 w 105"/>
                <a:gd name="T37" fmla="*/ 14 h 101"/>
                <a:gd name="T38" fmla="*/ 27 w 105"/>
                <a:gd name="T39" fmla="*/ 13 h 101"/>
                <a:gd name="T40" fmla="*/ 27 w 105"/>
                <a:gd name="T41" fmla="*/ 13 h 101"/>
                <a:gd name="T42" fmla="*/ 27 w 105"/>
                <a:gd name="T43" fmla="*/ 13 h 101"/>
                <a:gd name="T44" fmla="*/ 52 w 105"/>
                <a:gd name="T45" fmla="*/ 25 h 101"/>
                <a:gd name="T46" fmla="*/ 75 w 105"/>
                <a:gd name="T47" fmla="*/ 12 h 101"/>
                <a:gd name="T48" fmla="*/ 76 w 105"/>
                <a:gd name="T49" fmla="*/ 12 h 101"/>
                <a:gd name="T50" fmla="*/ 76 w 105"/>
                <a:gd name="T51" fmla="*/ 0 h 101"/>
                <a:gd name="T52" fmla="*/ 70 w 105"/>
                <a:gd name="T53" fmla="*/ 1 h 101"/>
                <a:gd name="T54" fmla="*/ 51 w 105"/>
                <a:gd name="T55" fmla="*/ 11 h 101"/>
                <a:gd name="T56" fmla="*/ 33 w 105"/>
                <a:gd name="T57" fmla="*/ 2 h 101"/>
                <a:gd name="T58" fmla="*/ 27 w 105"/>
                <a:gd name="T59" fmla="*/ 1 h 101"/>
                <a:gd name="T60" fmla="*/ 19 w 105"/>
                <a:gd name="T61" fmla="*/ 3 h 101"/>
                <a:gd name="T62" fmla="*/ 14 w 105"/>
                <a:gd name="T63" fmla="*/ 16 h 101"/>
                <a:gd name="T64" fmla="*/ 18 w 105"/>
                <a:gd name="T65" fmla="*/ 36 h 101"/>
                <a:gd name="T66" fmla="*/ 4 w 105"/>
                <a:gd name="T67" fmla="*/ 51 h 101"/>
                <a:gd name="T68" fmla="*/ 1 w 105"/>
                <a:gd name="T69" fmla="*/ 56 h 101"/>
                <a:gd name="T70" fmla="*/ 1 w 105"/>
                <a:gd name="T71" fmla="*/ 64 h 101"/>
                <a:gd name="T72" fmla="*/ 11 w 105"/>
                <a:gd name="T73" fmla="*/ 73 h 101"/>
                <a:gd name="T74" fmla="*/ 32 w 105"/>
                <a:gd name="T75" fmla="*/ 75 h 101"/>
                <a:gd name="T76" fmla="*/ 41 w 105"/>
                <a:gd name="T77" fmla="*/ 94 h 101"/>
                <a:gd name="T78" fmla="*/ 53 w 105"/>
                <a:gd name="T79" fmla="*/ 101 h 101"/>
                <a:gd name="T80" fmla="*/ 53 w 105"/>
                <a:gd name="T81" fmla="*/ 101 h 101"/>
                <a:gd name="T82" fmla="*/ 64 w 105"/>
                <a:gd name="T83" fmla="*/ 93 h 101"/>
                <a:gd name="T84" fmla="*/ 73 w 105"/>
                <a:gd name="T85" fmla="*/ 75 h 101"/>
                <a:gd name="T86" fmla="*/ 94 w 105"/>
                <a:gd name="T87" fmla="*/ 71 h 101"/>
                <a:gd name="T88" fmla="*/ 104 w 105"/>
                <a:gd name="T89" fmla="*/ 63 h 101"/>
                <a:gd name="T90" fmla="*/ 101 w 105"/>
                <a:gd name="T91" fmla="*/ 49 h 101"/>
                <a:gd name="T92" fmla="*/ 85 w 105"/>
                <a:gd name="T93" fmla="*/ 35 h 101"/>
                <a:gd name="T94" fmla="*/ 89 w 105"/>
                <a:gd name="T95" fmla="*/ 15 h 101"/>
                <a:gd name="T96" fmla="*/ 83 w 105"/>
                <a:gd name="T97" fmla="*/ 2 h 101"/>
                <a:gd name="T98" fmla="*/ 83 w 105"/>
                <a:gd name="T99" fmla="*/ 2 h 101"/>
                <a:gd name="T100" fmla="*/ 76 w 105"/>
                <a:gd name="T101" fmla="*/ 0 h 101"/>
                <a:gd name="T102" fmla="*/ 76 w 105"/>
                <a:gd name="T103" fmla="*/ 0 h 101"/>
                <a:gd name="T104" fmla="*/ 76 w 105"/>
                <a:gd name="T10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1">
                  <a:moveTo>
                    <a:pt x="76" y="12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8"/>
                    <a:pt x="93" y="59"/>
                    <a:pt x="93" y="59"/>
                  </a:cubicBezTo>
                  <a:cubicBezTo>
                    <a:pt x="92" y="59"/>
                    <a:pt x="92" y="59"/>
                    <a:pt x="92" y="6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89"/>
                    <a:pt x="52" y="89"/>
                    <a:pt x="52" y="8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5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2"/>
                  </a:cubicBezTo>
                  <a:moveTo>
                    <a:pt x="76" y="0"/>
                  </a:moveTo>
                  <a:cubicBezTo>
                    <a:pt x="74" y="0"/>
                    <a:pt x="72" y="0"/>
                    <a:pt x="70" y="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1"/>
                    <a:pt x="29" y="1"/>
                    <a:pt x="27" y="1"/>
                  </a:cubicBezTo>
                  <a:cubicBezTo>
                    <a:pt x="24" y="1"/>
                    <a:pt x="22" y="1"/>
                    <a:pt x="19" y="3"/>
                  </a:cubicBezTo>
                  <a:cubicBezTo>
                    <a:pt x="15" y="6"/>
                    <a:pt x="14" y="11"/>
                    <a:pt x="14" y="1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3"/>
                    <a:pt x="1" y="54"/>
                    <a:pt x="1" y="56"/>
                  </a:cubicBezTo>
                  <a:cubicBezTo>
                    <a:pt x="0" y="59"/>
                    <a:pt x="0" y="62"/>
                    <a:pt x="1" y="64"/>
                  </a:cubicBezTo>
                  <a:cubicBezTo>
                    <a:pt x="2" y="69"/>
                    <a:pt x="6" y="72"/>
                    <a:pt x="11" y="73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4" y="98"/>
                    <a:pt x="48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8" y="101"/>
                    <a:pt x="62" y="98"/>
                    <a:pt x="64" y="9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9" y="71"/>
                    <a:pt x="103" y="67"/>
                    <a:pt x="104" y="63"/>
                  </a:cubicBezTo>
                  <a:cubicBezTo>
                    <a:pt x="105" y="58"/>
                    <a:pt x="104" y="53"/>
                    <a:pt x="101" y="49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0"/>
                    <a:pt x="87" y="5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79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pink star"/>
          <p:cNvGrpSpPr/>
          <p:nvPr/>
        </p:nvGrpSpPr>
        <p:grpSpPr>
          <a:xfrm>
            <a:off x="2493119" y="420612"/>
            <a:ext cx="300038" cy="301625"/>
            <a:chOff x="1985963" y="671513"/>
            <a:chExt cx="300038" cy="301625"/>
          </a:xfrm>
        </p:grpSpPr>
        <p:sp>
          <p:nvSpPr>
            <p:cNvPr id="223" name="pink star"/>
            <p:cNvSpPr>
              <a:spLocks/>
            </p:cNvSpPr>
            <p:nvPr/>
          </p:nvSpPr>
          <p:spPr bwMode="auto">
            <a:xfrm>
              <a:off x="2008188" y="690563"/>
              <a:ext cx="258763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1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0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1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4"/>
                    <a:pt x="13" y="74"/>
                    <a:pt x="12" y="74"/>
                  </a:cubicBezTo>
                  <a:cubicBezTo>
                    <a:pt x="10" y="74"/>
                    <a:pt x="8" y="74"/>
                    <a:pt x="7" y="72"/>
                  </a:cubicBezTo>
                  <a:cubicBezTo>
                    <a:pt x="5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6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9" y="1"/>
                    <a:pt x="51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1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8"/>
                    <a:pt x="59" y="81"/>
                    <a:pt x="57" y="82"/>
                  </a:cubicBezTo>
                  <a:cubicBezTo>
                    <a:pt x="56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star outline"/>
            <p:cNvSpPr>
              <a:spLocks noEditPoints="1"/>
            </p:cNvSpPr>
            <p:nvPr/>
          </p:nvSpPr>
          <p:spPr bwMode="auto">
            <a:xfrm>
              <a:off x="1985963" y="671513"/>
              <a:ext cx="300038" cy="301625"/>
            </a:xfrm>
            <a:custGeom>
              <a:avLst/>
              <a:gdLst>
                <a:gd name="T0" fmla="*/ 53 w 95"/>
                <a:gd name="T1" fmla="*/ 12 h 95"/>
                <a:gd name="T2" fmla="*/ 53 w 95"/>
                <a:gd name="T3" fmla="*/ 12 h 95"/>
                <a:gd name="T4" fmla="*/ 53 w 95"/>
                <a:gd name="T5" fmla="*/ 13 h 95"/>
                <a:gd name="T6" fmla="*/ 60 w 95"/>
                <a:gd name="T7" fmla="*/ 36 h 95"/>
                <a:gd name="T8" fmla="*/ 82 w 95"/>
                <a:gd name="T9" fmla="*/ 44 h 95"/>
                <a:gd name="T10" fmla="*/ 83 w 95"/>
                <a:gd name="T11" fmla="*/ 44 h 95"/>
                <a:gd name="T12" fmla="*/ 82 w 95"/>
                <a:gd name="T13" fmla="*/ 45 h 95"/>
                <a:gd name="T14" fmla="*/ 62 w 95"/>
                <a:gd name="T15" fmla="*/ 58 h 95"/>
                <a:gd name="T16" fmla="*/ 62 w 95"/>
                <a:gd name="T17" fmla="*/ 82 h 95"/>
                <a:gd name="T18" fmla="*/ 61 w 95"/>
                <a:gd name="T19" fmla="*/ 82 h 95"/>
                <a:gd name="T20" fmla="*/ 61 w 95"/>
                <a:gd name="T21" fmla="*/ 83 h 95"/>
                <a:gd name="T22" fmla="*/ 61 w 95"/>
                <a:gd name="T23" fmla="*/ 82 h 95"/>
                <a:gd name="T24" fmla="*/ 42 w 95"/>
                <a:gd name="T25" fmla="*/ 67 h 95"/>
                <a:gd name="T26" fmla="*/ 19 w 95"/>
                <a:gd name="T27" fmla="*/ 74 h 95"/>
                <a:gd name="T28" fmla="*/ 19 w 95"/>
                <a:gd name="T29" fmla="*/ 74 h 95"/>
                <a:gd name="T30" fmla="*/ 18 w 95"/>
                <a:gd name="T31" fmla="*/ 74 h 95"/>
                <a:gd name="T32" fmla="*/ 18 w 95"/>
                <a:gd name="T33" fmla="*/ 73 h 95"/>
                <a:gd name="T34" fmla="*/ 27 w 95"/>
                <a:gd name="T35" fmla="*/ 51 h 95"/>
                <a:gd name="T36" fmla="*/ 13 w 95"/>
                <a:gd name="T37" fmla="*/ 32 h 95"/>
                <a:gd name="T38" fmla="*/ 13 w 95"/>
                <a:gd name="T39" fmla="*/ 31 h 95"/>
                <a:gd name="T40" fmla="*/ 13 w 95"/>
                <a:gd name="T41" fmla="*/ 30 h 95"/>
                <a:gd name="T42" fmla="*/ 14 w 95"/>
                <a:gd name="T43" fmla="*/ 30 h 95"/>
                <a:gd name="T44" fmla="*/ 14 w 95"/>
                <a:gd name="T45" fmla="*/ 30 h 95"/>
                <a:gd name="T46" fmla="*/ 38 w 95"/>
                <a:gd name="T47" fmla="*/ 31 h 95"/>
                <a:gd name="T48" fmla="*/ 52 w 95"/>
                <a:gd name="T49" fmla="*/ 12 h 95"/>
                <a:gd name="T50" fmla="*/ 53 w 95"/>
                <a:gd name="T51" fmla="*/ 12 h 95"/>
                <a:gd name="T52" fmla="*/ 53 w 95"/>
                <a:gd name="T53" fmla="*/ 0 h 95"/>
                <a:gd name="T54" fmla="*/ 42 w 95"/>
                <a:gd name="T55" fmla="*/ 5 h 95"/>
                <a:gd name="T56" fmla="*/ 32 w 95"/>
                <a:gd name="T57" fmla="*/ 19 h 95"/>
                <a:gd name="T58" fmla="*/ 14 w 95"/>
                <a:gd name="T59" fmla="*/ 18 h 95"/>
                <a:gd name="T60" fmla="*/ 14 w 95"/>
                <a:gd name="T61" fmla="*/ 18 h 95"/>
                <a:gd name="T62" fmla="*/ 8 w 95"/>
                <a:gd name="T63" fmla="*/ 20 h 95"/>
                <a:gd name="T64" fmla="*/ 3 w 95"/>
                <a:gd name="T65" fmla="*/ 25 h 95"/>
                <a:gd name="T66" fmla="*/ 3 w 95"/>
                <a:gd name="T67" fmla="*/ 38 h 95"/>
                <a:gd name="T68" fmla="*/ 13 w 95"/>
                <a:gd name="T69" fmla="*/ 53 h 95"/>
                <a:gd name="T70" fmla="*/ 7 w 95"/>
                <a:gd name="T71" fmla="*/ 69 h 95"/>
                <a:gd name="T72" fmla="*/ 10 w 95"/>
                <a:gd name="T73" fmla="*/ 82 h 95"/>
                <a:gd name="T74" fmla="*/ 19 w 95"/>
                <a:gd name="T75" fmla="*/ 86 h 95"/>
                <a:gd name="T76" fmla="*/ 23 w 95"/>
                <a:gd name="T77" fmla="*/ 86 h 95"/>
                <a:gd name="T78" fmla="*/ 40 w 95"/>
                <a:gd name="T79" fmla="*/ 81 h 95"/>
                <a:gd name="T80" fmla="*/ 53 w 95"/>
                <a:gd name="T81" fmla="*/ 92 h 95"/>
                <a:gd name="T82" fmla="*/ 61 w 95"/>
                <a:gd name="T83" fmla="*/ 95 h 95"/>
                <a:gd name="T84" fmla="*/ 66 w 95"/>
                <a:gd name="T85" fmla="*/ 93 h 95"/>
                <a:gd name="T86" fmla="*/ 74 w 95"/>
                <a:gd name="T87" fmla="*/ 82 h 95"/>
                <a:gd name="T88" fmla="*/ 74 w 95"/>
                <a:gd name="T89" fmla="*/ 65 h 95"/>
                <a:gd name="T90" fmla="*/ 89 w 95"/>
                <a:gd name="T91" fmla="*/ 55 h 95"/>
                <a:gd name="T92" fmla="*/ 95 w 95"/>
                <a:gd name="T93" fmla="*/ 43 h 95"/>
                <a:gd name="T94" fmla="*/ 86 w 95"/>
                <a:gd name="T95" fmla="*/ 32 h 95"/>
                <a:gd name="T96" fmla="*/ 70 w 95"/>
                <a:gd name="T97" fmla="*/ 26 h 95"/>
                <a:gd name="T98" fmla="*/ 65 w 95"/>
                <a:gd name="T99" fmla="*/ 10 h 95"/>
                <a:gd name="T100" fmla="*/ 55 w 95"/>
                <a:gd name="T101" fmla="*/ 0 h 95"/>
                <a:gd name="T102" fmla="*/ 53 w 95"/>
                <a:gd name="T103" fmla="*/ 0 h 95"/>
                <a:gd name="T104" fmla="*/ 53 w 95"/>
                <a:gd name="T105" fmla="*/ 0 h 95"/>
                <a:gd name="T106" fmla="*/ 53 w 95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95"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3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3" y="44"/>
                    <a:pt x="83" y="44"/>
                  </a:cubicBezTo>
                  <a:cubicBezTo>
                    <a:pt x="83" y="44"/>
                    <a:pt x="83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1" y="8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1" y="82"/>
                    <a:pt x="61" y="82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3" y="12"/>
                  </a:cubicBezTo>
                  <a:moveTo>
                    <a:pt x="53" y="0"/>
                  </a:moveTo>
                  <a:cubicBezTo>
                    <a:pt x="49" y="0"/>
                    <a:pt x="45" y="2"/>
                    <a:pt x="42" y="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0" y="19"/>
                    <a:pt x="8" y="20"/>
                  </a:cubicBezTo>
                  <a:cubicBezTo>
                    <a:pt x="6" y="21"/>
                    <a:pt x="4" y="23"/>
                    <a:pt x="3" y="25"/>
                  </a:cubicBezTo>
                  <a:cubicBezTo>
                    <a:pt x="0" y="29"/>
                    <a:pt x="1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5" y="74"/>
                    <a:pt x="6" y="79"/>
                    <a:pt x="10" y="82"/>
                  </a:cubicBezTo>
                  <a:cubicBezTo>
                    <a:pt x="12" y="85"/>
                    <a:pt x="16" y="86"/>
                    <a:pt x="19" y="86"/>
                  </a:cubicBezTo>
                  <a:cubicBezTo>
                    <a:pt x="20" y="86"/>
                    <a:pt x="22" y="86"/>
                    <a:pt x="23" y="86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1" y="95"/>
                  </a:cubicBezTo>
                  <a:cubicBezTo>
                    <a:pt x="63" y="95"/>
                    <a:pt x="65" y="94"/>
                    <a:pt x="66" y="93"/>
                  </a:cubicBezTo>
                  <a:cubicBezTo>
                    <a:pt x="71" y="91"/>
                    <a:pt x="74" y="87"/>
                    <a:pt x="74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3" y="52"/>
                    <a:pt x="95" y="47"/>
                    <a:pt x="95" y="43"/>
                  </a:cubicBezTo>
                  <a:cubicBezTo>
                    <a:pt x="94" y="38"/>
                    <a:pt x="91" y="34"/>
                    <a:pt x="86" y="32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5"/>
                    <a:pt x="60" y="1"/>
                    <a:pt x="55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orange star"/>
          <p:cNvGrpSpPr/>
          <p:nvPr/>
        </p:nvGrpSpPr>
        <p:grpSpPr>
          <a:xfrm>
            <a:off x="832497" y="446205"/>
            <a:ext cx="331788" cy="327025"/>
            <a:chOff x="854075" y="671513"/>
            <a:chExt cx="331788" cy="327025"/>
          </a:xfrm>
        </p:grpSpPr>
        <p:sp>
          <p:nvSpPr>
            <p:cNvPr id="225" name="orange star"/>
            <p:cNvSpPr>
              <a:spLocks/>
            </p:cNvSpPr>
            <p:nvPr/>
          </p:nvSpPr>
          <p:spPr bwMode="auto">
            <a:xfrm>
              <a:off x="873125" y="690563"/>
              <a:ext cx="293688" cy="288925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3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0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star outline"/>
            <p:cNvSpPr>
              <a:spLocks noEditPoints="1"/>
            </p:cNvSpPr>
            <p:nvPr/>
          </p:nvSpPr>
          <p:spPr bwMode="auto">
            <a:xfrm>
              <a:off x="854075" y="671513"/>
              <a:ext cx="331788" cy="327025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5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6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8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6"/>
                    <a:pt x="92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4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0"/>
                    <a:pt x="39" y="4"/>
                    <a:pt x="37" y="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8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3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0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pink star"/>
          <p:cNvGrpSpPr/>
          <p:nvPr/>
        </p:nvGrpSpPr>
        <p:grpSpPr>
          <a:xfrm>
            <a:off x="7886750" y="416251"/>
            <a:ext cx="296863" cy="301625"/>
            <a:chOff x="7885113" y="696913"/>
            <a:chExt cx="296863" cy="301625"/>
          </a:xfrm>
        </p:grpSpPr>
        <p:sp>
          <p:nvSpPr>
            <p:cNvPr id="227" name="pink star"/>
            <p:cNvSpPr>
              <a:spLocks/>
            </p:cNvSpPr>
            <p:nvPr/>
          </p:nvSpPr>
          <p:spPr bwMode="auto">
            <a:xfrm>
              <a:off x="7904163" y="715963"/>
              <a:ext cx="260350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2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1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2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3" y="74"/>
                    <a:pt x="12" y="74"/>
                  </a:cubicBezTo>
                  <a:cubicBezTo>
                    <a:pt x="11" y="74"/>
                    <a:pt x="9" y="74"/>
                    <a:pt x="7" y="72"/>
                  </a:cubicBezTo>
                  <a:cubicBezTo>
                    <a:pt x="6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1"/>
                    <a:pt x="52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2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9"/>
                    <a:pt x="60" y="81"/>
                    <a:pt x="57" y="82"/>
                  </a:cubicBezTo>
                  <a:cubicBezTo>
                    <a:pt x="57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star outline"/>
            <p:cNvSpPr>
              <a:spLocks noEditPoints="1"/>
            </p:cNvSpPr>
            <p:nvPr/>
          </p:nvSpPr>
          <p:spPr bwMode="auto">
            <a:xfrm>
              <a:off x="7885113" y="696913"/>
              <a:ext cx="296863" cy="301625"/>
            </a:xfrm>
            <a:custGeom>
              <a:avLst/>
              <a:gdLst>
                <a:gd name="T0" fmla="*/ 52 w 94"/>
                <a:gd name="T1" fmla="*/ 12 h 95"/>
                <a:gd name="T2" fmla="*/ 52 w 94"/>
                <a:gd name="T3" fmla="*/ 12 h 95"/>
                <a:gd name="T4" fmla="*/ 53 w 94"/>
                <a:gd name="T5" fmla="*/ 13 h 95"/>
                <a:gd name="T6" fmla="*/ 59 w 94"/>
                <a:gd name="T7" fmla="*/ 36 h 95"/>
                <a:gd name="T8" fmla="*/ 81 w 94"/>
                <a:gd name="T9" fmla="*/ 44 h 95"/>
                <a:gd name="T10" fmla="*/ 82 w 94"/>
                <a:gd name="T11" fmla="*/ 44 h 95"/>
                <a:gd name="T12" fmla="*/ 82 w 94"/>
                <a:gd name="T13" fmla="*/ 45 h 95"/>
                <a:gd name="T14" fmla="*/ 62 w 94"/>
                <a:gd name="T15" fmla="*/ 58 h 95"/>
                <a:gd name="T16" fmla="*/ 61 w 94"/>
                <a:gd name="T17" fmla="*/ 82 h 95"/>
                <a:gd name="T18" fmla="*/ 61 w 94"/>
                <a:gd name="T19" fmla="*/ 82 h 95"/>
                <a:gd name="T20" fmla="*/ 60 w 94"/>
                <a:gd name="T21" fmla="*/ 83 h 95"/>
                <a:gd name="T22" fmla="*/ 60 w 94"/>
                <a:gd name="T23" fmla="*/ 82 h 95"/>
                <a:gd name="T24" fmla="*/ 41 w 94"/>
                <a:gd name="T25" fmla="*/ 67 h 95"/>
                <a:gd name="T26" fmla="*/ 19 w 94"/>
                <a:gd name="T27" fmla="*/ 74 h 95"/>
                <a:gd name="T28" fmla="*/ 18 w 94"/>
                <a:gd name="T29" fmla="*/ 74 h 95"/>
                <a:gd name="T30" fmla="*/ 18 w 94"/>
                <a:gd name="T31" fmla="*/ 74 h 95"/>
                <a:gd name="T32" fmla="*/ 18 w 94"/>
                <a:gd name="T33" fmla="*/ 73 h 95"/>
                <a:gd name="T34" fmla="*/ 26 w 94"/>
                <a:gd name="T35" fmla="*/ 51 h 95"/>
                <a:gd name="T36" fmla="*/ 12 w 94"/>
                <a:gd name="T37" fmla="*/ 32 h 95"/>
                <a:gd name="T38" fmla="*/ 12 w 94"/>
                <a:gd name="T39" fmla="*/ 31 h 95"/>
                <a:gd name="T40" fmla="*/ 13 w 94"/>
                <a:gd name="T41" fmla="*/ 30 h 95"/>
                <a:gd name="T42" fmla="*/ 13 w 94"/>
                <a:gd name="T43" fmla="*/ 30 h 95"/>
                <a:gd name="T44" fmla="*/ 13 w 94"/>
                <a:gd name="T45" fmla="*/ 30 h 95"/>
                <a:gd name="T46" fmla="*/ 37 w 94"/>
                <a:gd name="T47" fmla="*/ 31 h 95"/>
                <a:gd name="T48" fmla="*/ 51 w 94"/>
                <a:gd name="T49" fmla="*/ 12 h 95"/>
                <a:gd name="T50" fmla="*/ 52 w 94"/>
                <a:gd name="T51" fmla="*/ 12 h 95"/>
                <a:gd name="T52" fmla="*/ 52 w 94"/>
                <a:gd name="T53" fmla="*/ 0 h 95"/>
                <a:gd name="T54" fmla="*/ 42 w 94"/>
                <a:gd name="T55" fmla="*/ 5 h 95"/>
                <a:gd name="T56" fmla="*/ 31 w 94"/>
                <a:gd name="T57" fmla="*/ 19 h 95"/>
                <a:gd name="T58" fmla="*/ 14 w 94"/>
                <a:gd name="T59" fmla="*/ 18 h 95"/>
                <a:gd name="T60" fmla="*/ 13 w 94"/>
                <a:gd name="T61" fmla="*/ 18 h 95"/>
                <a:gd name="T62" fmla="*/ 8 w 94"/>
                <a:gd name="T63" fmla="*/ 20 h 95"/>
                <a:gd name="T64" fmla="*/ 2 w 94"/>
                <a:gd name="T65" fmla="*/ 25 h 95"/>
                <a:gd name="T66" fmla="*/ 3 w 94"/>
                <a:gd name="T67" fmla="*/ 38 h 95"/>
                <a:gd name="T68" fmla="*/ 13 w 94"/>
                <a:gd name="T69" fmla="*/ 53 h 95"/>
                <a:gd name="T70" fmla="*/ 6 w 94"/>
                <a:gd name="T71" fmla="*/ 69 h 95"/>
                <a:gd name="T72" fmla="*/ 9 w 94"/>
                <a:gd name="T73" fmla="*/ 82 h 95"/>
                <a:gd name="T74" fmla="*/ 18 w 94"/>
                <a:gd name="T75" fmla="*/ 86 h 95"/>
                <a:gd name="T76" fmla="*/ 22 w 94"/>
                <a:gd name="T77" fmla="*/ 86 h 95"/>
                <a:gd name="T78" fmla="*/ 39 w 94"/>
                <a:gd name="T79" fmla="*/ 81 h 95"/>
                <a:gd name="T80" fmla="*/ 53 w 94"/>
                <a:gd name="T81" fmla="*/ 92 h 95"/>
                <a:gd name="T82" fmla="*/ 60 w 94"/>
                <a:gd name="T83" fmla="*/ 95 h 95"/>
                <a:gd name="T84" fmla="*/ 66 w 94"/>
                <a:gd name="T85" fmla="*/ 93 h 95"/>
                <a:gd name="T86" fmla="*/ 66 w 94"/>
                <a:gd name="T87" fmla="*/ 93 h 95"/>
                <a:gd name="T88" fmla="*/ 73 w 94"/>
                <a:gd name="T89" fmla="*/ 82 h 95"/>
                <a:gd name="T90" fmla="*/ 74 w 94"/>
                <a:gd name="T91" fmla="*/ 65 h 95"/>
                <a:gd name="T92" fmla="*/ 88 w 94"/>
                <a:gd name="T93" fmla="*/ 55 h 95"/>
                <a:gd name="T94" fmla="*/ 94 w 94"/>
                <a:gd name="T95" fmla="*/ 43 h 95"/>
                <a:gd name="T96" fmla="*/ 85 w 94"/>
                <a:gd name="T97" fmla="*/ 32 h 95"/>
                <a:gd name="T98" fmla="*/ 69 w 94"/>
                <a:gd name="T99" fmla="*/ 26 h 95"/>
                <a:gd name="T100" fmla="*/ 64 w 94"/>
                <a:gd name="T101" fmla="*/ 10 h 95"/>
                <a:gd name="T102" fmla="*/ 54 w 94"/>
                <a:gd name="T103" fmla="*/ 0 h 95"/>
                <a:gd name="T104" fmla="*/ 52 w 94"/>
                <a:gd name="T105" fmla="*/ 0 h 95"/>
                <a:gd name="T106" fmla="*/ 52 w 94"/>
                <a:gd name="T107" fmla="*/ 0 h 95"/>
                <a:gd name="T108" fmla="*/ 52 w 94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95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3"/>
                    <a:pt x="61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8"/>
                    <a:pt x="9" y="19"/>
                    <a:pt x="8" y="20"/>
                  </a:cubicBezTo>
                  <a:cubicBezTo>
                    <a:pt x="5" y="21"/>
                    <a:pt x="3" y="23"/>
                    <a:pt x="2" y="25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4"/>
                    <a:pt x="6" y="79"/>
                    <a:pt x="9" y="82"/>
                  </a:cubicBezTo>
                  <a:cubicBezTo>
                    <a:pt x="12" y="85"/>
                    <a:pt x="15" y="86"/>
                    <a:pt x="18" y="86"/>
                  </a:cubicBezTo>
                  <a:cubicBezTo>
                    <a:pt x="20" y="86"/>
                    <a:pt x="21" y="86"/>
                    <a:pt x="22" y="86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0" y="95"/>
                  </a:cubicBezTo>
                  <a:cubicBezTo>
                    <a:pt x="62" y="95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0" y="91"/>
                    <a:pt x="73" y="87"/>
                    <a:pt x="73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92" y="52"/>
                    <a:pt x="94" y="47"/>
                    <a:pt x="94" y="43"/>
                  </a:cubicBezTo>
                  <a:cubicBezTo>
                    <a:pt x="93" y="38"/>
                    <a:pt x="90" y="34"/>
                    <a:pt x="85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purple star"/>
          <p:cNvGrpSpPr/>
          <p:nvPr/>
        </p:nvGrpSpPr>
        <p:grpSpPr>
          <a:xfrm>
            <a:off x="6105675" y="6086949"/>
            <a:ext cx="628650" cy="612775"/>
            <a:chOff x="4606925" y="6199188"/>
            <a:chExt cx="628650" cy="612775"/>
          </a:xfrm>
        </p:grpSpPr>
        <p:sp>
          <p:nvSpPr>
            <p:cNvPr id="238" name="purple star"/>
            <p:cNvSpPr>
              <a:spLocks/>
            </p:cNvSpPr>
            <p:nvPr/>
          </p:nvSpPr>
          <p:spPr bwMode="auto">
            <a:xfrm>
              <a:off x="4625975" y="6218238"/>
              <a:ext cx="590550" cy="574675"/>
            </a:xfrm>
            <a:custGeom>
              <a:avLst/>
              <a:gdLst>
                <a:gd name="T0" fmla="*/ 89 w 187"/>
                <a:gd name="T1" fmla="*/ 182 h 182"/>
                <a:gd name="T2" fmla="*/ 82 w 187"/>
                <a:gd name="T3" fmla="*/ 177 h 182"/>
                <a:gd name="T4" fmla="*/ 61 w 187"/>
                <a:gd name="T5" fmla="*/ 126 h 182"/>
                <a:gd name="T6" fmla="*/ 7 w 187"/>
                <a:gd name="T7" fmla="*/ 114 h 182"/>
                <a:gd name="T8" fmla="*/ 1 w 187"/>
                <a:gd name="T9" fmla="*/ 108 h 182"/>
                <a:gd name="T10" fmla="*/ 3 w 187"/>
                <a:gd name="T11" fmla="*/ 100 h 182"/>
                <a:gd name="T12" fmla="*/ 46 w 187"/>
                <a:gd name="T13" fmla="*/ 64 h 182"/>
                <a:gd name="T14" fmla="*/ 40 w 187"/>
                <a:gd name="T15" fmla="*/ 9 h 182"/>
                <a:gd name="T16" fmla="*/ 44 w 187"/>
                <a:gd name="T17" fmla="*/ 2 h 182"/>
                <a:gd name="T18" fmla="*/ 48 w 187"/>
                <a:gd name="T19" fmla="*/ 0 h 182"/>
                <a:gd name="T20" fmla="*/ 52 w 187"/>
                <a:gd name="T21" fmla="*/ 2 h 182"/>
                <a:gd name="T22" fmla="*/ 99 w 187"/>
                <a:gd name="T23" fmla="*/ 31 h 182"/>
                <a:gd name="T24" fmla="*/ 150 w 187"/>
                <a:gd name="T25" fmla="*/ 9 h 182"/>
                <a:gd name="T26" fmla="*/ 154 w 187"/>
                <a:gd name="T27" fmla="*/ 8 h 182"/>
                <a:gd name="T28" fmla="*/ 159 w 187"/>
                <a:gd name="T29" fmla="*/ 10 h 182"/>
                <a:gd name="T30" fmla="*/ 161 w 187"/>
                <a:gd name="T31" fmla="*/ 18 h 182"/>
                <a:gd name="T32" fmla="*/ 148 w 187"/>
                <a:gd name="T33" fmla="*/ 72 h 182"/>
                <a:gd name="T34" fmla="*/ 185 w 187"/>
                <a:gd name="T35" fmla="*/ 113 h 182"/>
                <a:gd name="T36" fmla="*/ 187 w 187"/>
                <a:gd name="T37" fmla="*/ 117 h 182"/>
                <a:gd name="T38" fmla="*/ 186 w 187"/>
                <a:gd name="T39" fmla="*/ 121 h 182"/>
                <a:gd name="T40" fmla="*/ 180 w 187"/>
                <a:gd name="T41" fmla="*/ 126 h 182"/>
                <a:gd name="T42" fmla="*/ 124 w 187"/>
                <a:gd name="T43" fmla="*/ 130 h 182"/>
                <a:gd name="T44" fmla="*/ 96 w 187"/>
                <a:gd name="T45" fmla="*/ 178 h 182"/>
                <a:gd name="T46" fmla="*/ 89 w 187"/>
                <a:gd name="T47" fmla="*/ 182 h 182"/>
                <a:gd name="T48" fmla="*/ 8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89" y="182"/>
                  </a:moveTo>
                  <a:cubicBezTo>
                    <a:pt x="86" y="182"/>
                    <a:pt x="83" y="180"/>
                    <a:pt x="82" y="17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4" y="113"/>
                    <a:pt x="1" y="111"/>
                    <a:pt x="1" y="108"/>
                  </a:cubicBezTo>
                  <a:cubicBezTo>
                    <a:pt x="0" y="105"/>
                    <a:pt x="1" y="102"/>
                    <a:pt x="3" y="10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6"/>
                    <a:pt x="41" y="3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0" y="0"/>
                    <a:pt x="51" y="1"/>
                    <a:pt x="52" y="2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1" y="8"/>
                    <a:pt x="153" y="8"/>
                    <a:pt x="154" y="8"/>
                  </a:cubicBezTo>
                  <a:cubicBezTo>
                    <a:pt x="155" y="8"/>
                    <a:pt x="157" y="9"/>
                    <a:pt x="159" y="10"/>
                  </a:cubicBezTo>
                  <a:cubicBezTo>
                    <a:pt x="161" y="12"/>
                    <a:pt x="162" y="15"/>
                    <a:pt x="161" y="18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6" y="114"/>
                    <a:pt x="186" y="115"/>
                    <a:pt x="187" y="117"/>
                  </a:cubicBezTo>
                  <a:cubicBezTo>
                    <a:pt x="187" y="118"/>
                    <a:pt x="187" y="120"/>
                    <a:pt x="186" y="121"/>
                  </a:cubicBezTo>
                  <a:cubicBezTo>
                    <a:pt x="185" y="124"/>
                    <a:pt x="183" y="126"/>
                    <a:pt x="180" y="126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5" y="181"/>
                    <a:pt x="92" y="182"/>
                    <a:pt x="89" y="182"/>
                  </a:cubicBezTo>
                  <a:cubicBezTo>
                    <a:pt x="89" y="182"/>
                    <a:pt x="89" y="182"/>
                    <a:pt x="8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star outline"/>
            <p:cNvSpPr>
              <a:spLocks noEditPoints="1"/>
            </p:cNvSpPr>
            <p:nvPr/>
          </p:nvSpPr>
          <p:spPr bwMode="auto">
            <a:xfrm>
              <a:off x="4606925" y="6199188"/>
              <a:ext cx="628650" cy="612775"/>
            </a:xfrm>
            <a:custGeom>
              <a:avLst/>
              <a:gdLst>
                <a:gd name="T0" fmla="*/ 54 w 199"/>
                <a:gd name="T1" fmla="*/ 12 h 194"/>
                <a:gd name="T2" fmla="*/ 55 w 199"/>
                <a:gd name="T3" fmla="*/ 13 h 194"/>
                <a:gd name="T4" fmla="*/ 105 w 199"/>
                <a:gd name="T5" fmla="*/ 44 h 194"/>
                <a:gd name="T6" fmla="*/ 159 w 199"/>
                <a:gd name="T7" fmla="*/ 20 h 194"/>
                <a:gd name="T8" fmla="*/ 160 w 199"/>
                <a:gd name="T9" fmla="*/ 20 h 194"/>
                <a:gd name="T10" fmla="*/ 161 w 199"/>
                <a:gd name="T11" fmla="*/ 20 h 194"/>
                <a:gd name="T12" fmla="*/ 161 w 199"/>
                <a:gd name="T13" fmla="*/ 22 h 194"/>
                <a:gd name="T14" fmla="*/ 147 w 199"/>
                <a:gd name="T15" fmla="*/ 79 h 194"/>
                <a:gd name="T16" fmla="*/ 186 w 199"/>
                <a:gd name="T17" fmla="*/ 123 h 194"/>
                <a:gd name="T18" fmla="*/ 187 w 199"/>
                <a:gd name="T19" fmla="*/ 124 h 194"/>
                <a:gd name="T20" fmla="*/ 187 w 199"/>
                <a:gd name="T21" fmla="*/ 125 h 194"/>
                <a:gd name="T22" fmla="*/ 185 w 199"/>
                <a:gd name="T23" fmla="*/ 126 h 194"/>
                <a:gd name="T24" fmla="*/ 127 w 199"/>
                <a:gd name="T25" fmla="*/ 131 h 194"/>
                <a:gd name="T26" fmla="*/ 97 w 199"/>
                <a:gd name="T27" fmla="*/ 181 h 194"/>
                <a:gd name="T28" fmla="*/ 95 w 199"/>
                <a:gd name="T29" fmla="*/ 182 h 194"/>
                <a:gd name="T30" fmla="*/ 95 w 199"/>
                <a:gd name="T31" fmla="*/ 182 h 194"/>
                <a:gd name="T32" fmla="*/ 94 w 199"/>
                <a:gd name="T33" fmla="*/ 181 h 194"/>
                <a:gd name="T34" fmla="*/ 71 w 199"/>
                <a:gd name="T35" fmla="*/ 127 h 194"/>
                <a:gd name="T36" fmla="*/ 14 w 199"/>
                <a:gd name="T37" fmla="*/ 114 h 194"/>
                <a:gd name="T38" fmla="*/ 12 w 199"/>
                <a:gd name="T39" fmla="*/ 113 h 194"/>
                <a:gd name="T40" fmla="*/ 13 w 199"/>
                <a:gd name="T41" fmla="*/ 111 h 194"/>
                <a:gd name="T42" fmla="*/ 58 w 199"/>
                <a:gd name="T43" fmla="*/ 73 h 194"/>
                <a:gd name="T44" fmla="*/ 52 w 199"/>
                <a:gd name="T45" fmla="*/ 14 h 194"/>
                <a:gd name="T46" fmla="*/ 53 w 199"/>
                <a:gd name="T47" fmla="*/ 13 h 194"/>
                <a:gd name="T48" fmla="*/ 54 w 199"/>
                <a:gd name="T49" fmla="*/ 12 h 194"/>
                <a:gd name="T50" fmla="*/ 54 w 199"/>
                <a:gd name="T51" fmla="*/ 0 h 194"/>
                <a:gd name="T52" fmla="*/ 47 w 199"/>
                <a:gd name="T53" fmla="*/ 3 h 194"/>
                <a:gd name="T54" fmla="*/ 40 w 199"/>
                <a:gd name="T55" fmla="*/ 16 h 194"/>
                <a:gd name="T56" fmla="*/ 45 w 199"/>
                <a:gd name="T57" fmla="*/ 68 h 194"/>
                <a:gd name="T58" fmla="*/ 5 w 199"/>
                <a:gd name="T59" fmla="*/ 102 h 194"/>
                <a:gd name="T60" fmla="*/ 1 w 199"/>
                <a:gd name="T61" fmla="*/ 116 h 194"/>
                <a:gd name="T62" fmla="*/ 11 w 199"/>
                <a:gd name="T63" fmla="*/ 126 h 194"/>
                <a:gd name="T64" fmla="*/ 63 w 199"/>
                <a:gd name="T65" fmla="*/ 137 h 194"/>
                <a:gd name="T66" fmla="*/ 82 w 199"/>
                <a:gd name="T67" fmla="*/ 186 h 194"/>
                <a:gd name="T68" fmla="*/ 94 w 199"/>
                <a:gd name="T69" fmla="*/ 194 h 194"/>
                <a:gd name="T70" fmla="*/ 95 w 199"/>
                <a:gd name="T71" fmla="*/ 194 h 194"/>
                <a:gd name="T72" fmla="*/ 107 w 199"/>
                <a:gd name="T73" fmla="*/ 187 h 194"/>
                <a:gd name="T74" fmla="*/ 134 w 199"/>
                <a:gd name="T75" fmla="*/ 142 h 194"/>
                <a:gd name="T76" fmla="*/ 186 w 199"/>
                <a:gd name="T77" fmla="*/ 138 h 194"/>
                <a:gd name="T78" fmla="*/ 198 w 199"/>
                <a:gd name="T79" fmla="*/ 130 h 194"/>
                <a:gd name="T80" fmla="*/ 199 w 199"/>
                <a:gd name="T81" fmla="*/ 121 h 194"/>
                <a:gd name="T82" fmla="*/ 198 w 199"/>
                <a:gd name="T83" fmla="*/ 121 h 194"/>
                <a:gd name="T84" fmla="*/ 195 w 199"/>
                <a:gd name="T85" fmla="*/ 115 h 194"/>
                <a:gd name="T86" fmla="*/ 161 w 199"/>
                <a:gd name="T87" fmla="*/ 76 h 194"/>
                <a:gd name="T88" fmla="*/ 173 w 199"/>
                <a:gd name="T89" fmla="*/ 25 h 194"/>
                <a:gd name="T90" fmla="*/ 169 w 199"/>
                <a:gd name="T91" fmla="*/ 11 h 194"/>
                <a:gd name="T92" fmla="*/ 160 w 199"/>
                <a:gd name="T93" fmla="*/ 8 h 194"/>
                <a:gd name="T94" fmla="*/ 154 w 199"/>
                <a:gd name="T95" fmla="*/ 9 h 194"/>
                <a:gd name="T96" fmla="*/ 106 w 199"/>
                <a:gd name="T97" fmla="*/ 30 h 194"/>
                <a:gd name="T98" fmla="*/ 61 w 199"/>
                <a:gd name="T99" fmla="*/ 2 h 194"/>
                <a:gd name="T100" fmla="*/ 54 w 199"/>
                <a:gd name="T10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94">
                  <a:moveTo>
                    <a:pt x="54" y="12"/>
                  </a:moveTo>
                  <a:cubicBezTo>
                    <a:pt x="54" y="12"/>
                    <a:pt x="55" y="13"/>
                    <a:pt x="55" y="13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20"/>
                    <a:pt x="159" y="20"/>
                    <a:pt x="160" y="20"/>
                  </a:cubicBezTo>
                  <a:cubicBezTo>
                    <a:pt x="160" y="20"/>
                    <a:pt x="160" y="20"/>
                    <a:pt x="161" y="20"/>
                  </a:cubicBezTo>
                  <a:cubicBezTo>
                    <a:pt x="161" y="21"/>
                    <a:pt x="162" y="22"/>
                    <a:pt x="161" y="22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4"/>
                    <a:pt x="187" y="125"/>
                    <a:pt x="187" y="125"/>
                  </a:cubicBezTo>
                  <a:cubicBezTo>
                    <a:pt x="186" y="126"/>
                    <a:pt x="186" y="126"/>
                    <a:pt x="185" y="126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6" y="182"/>
                    <a:pt x="96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4" y="182"/>
                    <a:pt x="94" y="182"/>
                    <a:pt x="94" y="181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3" y="114"/>
                    <a:pt x="13" y="113"/>
                    <a:pt x="12" y="113"/>
                  </a:cubicBezTo>
                  <a:cubicBezTo>
                    <a:pt x="12" y="112"/>
                    <a:pt x="13" y="111"/>
                    <a:pt x="13" y="11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3"/>
                    <a:pt x="53" y="13"/>
                  </a:cubicBezTo>
                  <a:cubicBezTo>
                    <a:pt x="53" y="13"/>
                    <a:pt x="54" y="12"/>
                    <a:pt x="54" y="12"/>
                  </a:cubicBezTo>
                  <a:moveTo>
                    <a:pt x="54" y="0"/>
                  </a:moveTo>
                  <a:cubicBezTo>
                    <a:pt x="51" y="0"/>
                    <a:pt x="49" y="1"/>
                    <a:pt x="47" y="3"/>
                  </a:cubicBezTo>
                  <a:cubicBezTo>
                    <a:pt x="42" y="5"/>
                    <a:pt x="40" y="10"/>
                    <a:pt x="40" y="16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" y="105"/>
                    <a:pt x="0" y="111"/>
                    <a:pt x="1" y="116"/>
                  </a:cubicBezTo>
                  <a:cubicBezTo>
                    <a:pt x="2" y="121"/>
                    <a:pt x="6" y="125"/>
                    <a:pt x="11" y="126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91"/>
                    <a:pt x="89" y="194"/>
                    <a:pt x="94" y="194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100" y="194"/>
                    <a:pt x="105" y="192"/>
                    <a:pt x="107" y="187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1" y="138"/>
                    <a:pt x="196" y="135"/>
                    <a:pt x="198" y="130"/>
                  </a:cubicBezTo>
                  <a:cubicBezTo>
                    <a:pt x="199" y="127"/>
                    <a:pt x="199" y="124"/>
                    <a:pt x="199" y="121"/>
                  </a:cubicBezTo>
                  <a:cubicBezTo>
                    <a:pt x="199" y="121"/>
                    <a:pt x="198" y="121"/>
                    <a:pt x="198" y="121"/>
                  </a:cubicBezTo>
                  <a:cubicBezTo>
                    <a:pt x="198" y="119"/>
                    <a:pt x="197" y="117"/>
                    <a:pt x="195" y="11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4" y="20"/>
                    <a:pt x="173" y="15"/>
                    <a:pt x="169" y="11"/>
                  </a:cubicBezTo>
                  <a:cubicBezTo>
                    <a:pt x="166" y="9"/>
                    <a:pt x="163" y="8"/>
                    <a:pt x="160" y="8"/>
                  </a:cubicBezTo>
                  <a:cubicBezTo>
                    <a:pt x="158" y="8"/>
                    <a:pt x="156" y="8"/>
                    <a:pt x="154" y="9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yellow star"/>
          <p:cNvGrpSpPr/>
          <p:nvPr/>
        </p:nvGrpSpPr>
        <p:grpSpPr>
          <a:xfrm>
            <a:off x="7390569" y="6087501"/>
            <a:ext cx="430213" cy="420688"/>
            <a:chOff x="7850188" y="6378576"/>
            <a:chExt cx="430213" cy="420688"/>
          </a:xfrm>
        </p:grpSpPr>
        <p:sp>
          <p:nvSpPr>
            <p:cNvPr id="250" name="yellow star"/>
            <p:cNvSpPr>
              <a:spLocks/>
            </p:cNvSpPr>
            <p:nvPr/>
          </p:nvSpPr>
          <p:spPr bwMode="auto">
            <a:xfrm>
              <a:off x="7869238" y="6397626"/>
              <a:ext cx="388938" cy="382588"/>
            </a:xfrm>
            <a:custGeom>
              <a:avLst/>
              <a:gdLst>
                <a:gd name="T0" fmla="*/ 66 w 123"/>
                <a:gd name="T1" fmla="*/ 121 h 121"/>
                <a:gd name="T2" fmla="*/ 60 w 123"/>
                <a:gd name="T3" fmla="*/ 117 h 121"/>
                <a:gd name="T4" fmla="*/ 42 w 123"/>
                <a:gd name="T5" fmla="*/ 89 h 121"/>
                <a:gd name="T6" fmla="*/ 7 w 123"/>
                <a:gd name="T7" fmla="*/ 88 h 121"/>
                <a:gd name="T8" fmla="*/ 1 w 123"/>
                <a:gd name="T9" fmla="*/ 84 h 121"/>
                <a:gd name="T10" fmla="*/ 2 w 123"/>
                <a:gd name="T11" fmla="*/ 76 h 121"/>
                <a:gd name="T12" fmla="*/ 24 w 123"/>
                <a:gd name="T13" fmla="*/ 50 h 121"/>
                <a:gd name="T14" fmla="*/ 14 w 123"/>
                <a:gd name="T15" fmla="*/ 17 h 121"/>
                <a:gd name="T16" fmla="*/ 16 w 123"/>
                <a:gd name="T17" fmla="*/ 9 h 121"/>
                <a:gd name="T18" fmla="*/ 21 w 123"/>
                <a:gd name="T19" fmla="*/ 7 h 121"/>
                <a:gd name="T20" fmla="*/ 23 w 123"/>
                <a:gd name="T21" fmla="*/ 8 h 121"/>
                <a:gd name="T22" fmla="*/ 55 w 123"/>
                <a:gd name="T23" fmla="*/ 20 h 121"/>
                <a:gd name="T24" fmla="*/ 84 w 123"/>
                <a:gd name="T25" fmla="*/ 1 h 121"/>
                <a:gd name="T26" fmla="*/ 88 w 123"/>
                <a:gd name="T27" fmla="*/ 0 h 121"/>
                <a:gd name="T28" fmla="*/ 91 w 123"/>
                <a:gd name="T29" fmla="*/ 1 h 121"/>
                <a:gd name="T30" fmla="*/ 94 w 123"/>
                <a:gd name="T31" fmla="*/ 4 h 121"/>
                <a:gd name="T32" fmla="*/ 95 w 123"/>
                <a:gd name="T33" fmla="*/ 7 h 121"/>
                <a:gd name="T34" fmla="*/ 93 w 123"/>
                <a:gd name="T35" fmla="*/ 41 h 121"/>
                <a:gd name="T36" fmla="*/ 120 w 123"/>
                <a:gd name="T37" fmla="*/ 62 h 121"/>
                <a:gd name="T38" fmla="*/ 123 w 123"/>
                <a:gd name="T39" fmla="*/ 69 h 121"/>
                <a:gd name="T40" fmla="*/ 118 w 123"/>
                <a:gd name="T41" fmla="*/ 75 h 121"/>
                <a:gd name="T42" fmla="*/ 85 w 123"/>
                <a:gd name="T43" fmla="*/ 84 h 121"/>
                <a:gd name="T44" fmla="*/ 73 w 123"/>
                <a:gd name="T45" fmla="*/ 116 h 121"/>
                <a:gd name="T46" fmla="*/ 67 w 123"/>
                <a:gd name="T47" fmla="*/ 121 h 121"/>
                <a:gd name="T48" fmla="*/ 66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66" y="121"/>
                  </a:moveTo>
                  <a:cubicBezTo>
                    <a:pt x="64" y="121"/>
                    <a:pt x="62" y="120"/>
                    <a:pt x="60" y="117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5" y="88"/>
                    <a:pt x="2" y="86"/>
                    <a:pt x="1" y="84"/>
                  </a:cubicBezTo>
                  <a:cubicBezTo>
                    <a:pt x="0" y="81"/>
                    <a:pt x="0" y="78"/>
                    <a:pt x="2" y="7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4"/>
                    <a:pt x="14" y="11"/>
                    <a:pt x="16" y="9"/>
                  </a:cubicBezTo>
                  <a:cubicBezTo>
                    <a:pt x="17" y="8"/>
                    <a:pt x="19" y="7"/>
                    <a:pt x="21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6" y="0"/>
                    <a:pt x="88" y="0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2" y="1"/>
                    <a:pt x="93" y="2"/>
                    <a:pt x="94" y="4"/>
                  </a:cubicBezTo>
                  <a:cubicBezTo>
                    <a:pt x="95" y="5"/>
                    <a:pt x="95" y="6"/>
                    <a:pt x="95" y="7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2" y="64"/>
                    <a:pt x="123" y="67"/>
                    <a:pt x="123" y="69"/>
                  </a:cubicBezTo>
                  <a:cubicBezTo>
                    <a:pt x="122" y="72"/>
                    <a:pt x="120" y="74"/>
                    <a:pt x="118" y="7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9"/>
                    <a:pt x="70" y="120"/>
                    <a:pt x="67" y="121"/>
                  </a:cubicBezTo>
                  <a:cubicBezTo>
                    <a:pt x="67" y="121"/>
                    <a:pt x="67" y="121"/>
                    <a:pt x="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star outline"/>
            <p:cNvSpPr>
              <a:spLocks noEditPoints="1"/>
            </p:cNvSpPr>
            <p:nvPr/>
          </p:nvSpPr>
          <p:spPr bwMode="auto">
            <a:xfrm>
              <a:off x="7850188" y="6378576"/>
              <a:ext cx="430213" cy="420688"/>
            </a:xfrm>
            <a:custGeom>
              <a:avLst/>
              <a:gdLst>
                <a:gd name="T0" fmla="*/ 94 w 136"/>
                <a:gd name="T1" fmla="*/ 12 h 133"/>
                <a:gd name="T2" fmla="*/ 94 w 136"/>
                <a:gd name="T3" fmla="*/ 12 h 133"/>
                <a:gd name="T4" fmla="*/ 95 w 136"/>
                <a:gd name="T5" fmla="*/ 12 h 133"/>
                <a:gd name="T6" fmla="*/ 95 w 136"/>
                <a:gd name="T7" fmla="*/ 13 h 133"/>
                <a:gd name="T8" fmla="*/ 93 w 136"/>
                <a:gd name="T9" fmla="*/ 50 h 133"/>
                <a:gd name="T10" fmla="*/ 122 w 136"/>
                <a:gd name="T11" fmla="*/ 73 h 133"/>
                <a:gd name="T12" fmla="*/ 123 w 136"/>
                <a:gd name="T13" fmla="*/ 74 h 133"/>
                <a:gd name="T14" fmla="*/ 122 w 136"/>
                <a:gd name="T15" fmla="*/ 75 h 133"/>
                <a:gd name="T16" fmla="*/ 86 w 136"/>
                <a:gd name="T17" fmla="*/ 85 h 133"/>
                <a:gd name="T18" fmla="*/ 73 w 136"/>
                <a:gd name="T19" fmla="*/ 120 h 133"/>
                <a:gd name="T20" fmla="*/ 72 w 136"/>
                <a:gd name="T21" fmla="*/ 121 h 133"/>
                <a:gd name="T22" fmla="*/ 72 w 136"/>
                <a:gd name="T23" fmla="*/ 121 h 133"/>
                <a:gd name="T24" fmla="*/ 71 w 136"/>
                <a:gd name="T25" fmla="*/ 120 h 133"/>
                <a:gd name="T26" fmla="*/ 51 w 136"/>
                <a:gd name="T27" fmla="*/ 89 h 133"/>
                <a:gd name="T28" fmla="*/ 14 w 136"/>
                <a:gd name="T29" fmla="*/ 88 h 133"/>
                <a:gd name="T30" fmla="*/ 13 w 136"/>
                <a:gd name="T31" fmla="*/ 87 h 133"/>
                <a:gd name="T32" fmla="*/ 13 w 136"/>
                <a:gd name="T33" fmla="*/ 86 h 133"/>
                <a:gd name="T34" fmla="*/ 36 w 136"/>
                <a:gd name="T35" fmla="*/ 57 h 133"/>
                <a:gd name="T36" fmla="*/ 26 w 136"/>
                <a:gd name="T37" fmla="*/ 21 h 133"/>
                <a:gd name="T38" fmla="*/ 26 w 136"/>
                <a:gd name="T39" fmla="*/ 20 h 133"/>
                <a:gd name="T40" fmla="*/ 27 w 136"/>
                <a:gd name="T41" fmla="*/ 19 h 133"/>
                <a:gd name="T42" fmla="*/ 27 w 136"/>
                <a:gd name="T43" fmla="*/ 20 h 133"/>
                <a:gd name="T44" fmla="*/ 62 w 136"/>
                <a:gd name="T45" fmla="*/ 33 h 133"/>
                <a:gd name="T46" fmla="*/ 93 w 136"/>
                <a:gd name="T47" fmla="*/ 12 h 133"/>
                <a:gd name="T48" fmla="*/ 94 w 136"/>
                <a:gd name="T49" fmla="*/ 12 h 133"/>
                <a:gd name="T50" fmla="*/ 94 w 136"/>
                <a:gd name="T51" fmla="*/ 0 h 133"/>
                <a:gd name="T52" fmla="*/ 86 w 136"/>
                <a:gd name="T53" fmla="*/ 2 h 133"/>
                <a:gd name="T54" fmla="*/ 61 w 136"/>
                <a:gd name="T55" fmla="*/ 19 h 133"/>
                <a:gd name="T56" fmla="*/ 31 w 136"/>
                <a:gd name="T57" fmla="*/ 8 h 133"/>
                <a:gd name="T58" fmla="*/ 27 w 136"/>
                <a:gd name="T59" fmla="*/ 7 h 133"/>
                <a:gd name="T60" fmla="*/ 18 w 136"/>
                <a:gd name="T61" fmla="*/ 11 h 133"/>
                <a:gd name="T62" fmla="*/ 14 w 136"/>
                <a:gd name="T63" fmla="*/ 24 h 133"/>
                <a:gd name="T64" fmla="*/ 23 w 136"/>
                <a:gd name="T65" fmla="*/ 54 h 133"/>
                <a:gd name="T66" fmla="*/ 3 w 136"/>
                <a:gd name="T67" fmla="*/ 78 h 133"/>
                <a:gd name="T68" fmla="*/ 2 w 136"/>
                <a:gd name="T69" fmla="*/ 92 h 133"/>
                <a:gd name="T70" fmla="*/ 13 w 136"/>
                <a:gd name="T71" fmla="*/ 100 h 133"/>
                <a:gd name="T72" fmla="*/ 44 w 136"/>
                <a:gd name="T73" fmla="*/ 101 h 133"/>
                <a:gd name="T74" fmla="*/ 61 w 136"/>
                <a:gd name="T75" fmla="*/ 127 h 133"/>
                <a:gd name="T76" fmla="*/ 72 w 136"/>
                <a:gd name="T77" fmla="*/ 133 h 133"/>
                <a:gd name="T78" fmla="*/ 74 w 136"/>
                <a:gd name="T79" fmla="*/ 133 h 133"/>
                <a:gd name="T80" fmla="*/ 85 w 136"/>
                <a:gd name="T81" fmla="*/ 124 h 133"/>
                <a:gd name="T82" fmla="*/ 95 w 136"/>
                <a:gd name="T83" fmla="*/ 95 h 133"/>
                <a:gd name="T84" fmla="*/ 125 w 136"/>
                <a:gd name="T85" fmla="*/ 87 h 133"/>
                <a:gd name="T86" fmla="*/ 135 w 136"/>
                <a:gd name="T87" fmla="*/ 76 h 133"/>
                <a:gd name="T88" fmla="*/ 130 w 136"/>
                <a:gd name="T89" fmla="*/ 63 h 133"/>
                <a:gd name="T90" fmla="*/ 105 w 136"/>
                <a:gd name="T91" fmla="*/ 45 h 133"/>
                <a:gd name="T92" fmla="*/ 107 w 136"/>
                <a:gd name="T93" fmla="*/ 14 h 133"/>
                <a:gd name="T94" fmla="*/ 106 w 136"/>
                <a:gd name="T95" fmla="*/ 7 h 133"/>
                <a:gd name="T96" fmla="*/ 100 w 136"/>
                <a:gd name="T97" fmla="*/ 1 h 133"/>
                <a:gd name="T98" fmla="*/ 9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5" y="12"/>
                    <a:pt x="95" y="12"/>
                  </a:cubicBezTo>
                  <a:cubicBezTo>
                    <a:pt x="95" y="12"/>
                    <a:pt x="95" y="13"/>
                    <a:pt x="95" y="13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3" y="73"/>
                    <a:pt x="123" y="74"/>
                    <a:pt x="123" y="74"/>
                  </a:cubicBezTo>
                  <a:cubicBezTo>
                    <a:pt x="123" y="75"/>
                    <a:pt x="122" y="75"/>
                    <a:pt x="122" y="7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1"/>
                    <a:pt x="72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1"/>
                    <a:pt x="71" y="120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8"/>
                    <a:pt x="13" y="88"/>
                    <a:pt x="13" y="87"/>
                  </a:cubicBezTo>
                  <a:cubicBezTo>
                    <a:pt x="12" y="87"/>
                    <a:pt x="12" y="86"/>
                    <a:pt x="13" y="8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19"/>
                    <a:pt x="27" y="19"/>
                  </a:cubicBezTo>
                  <a:cubicBezTo>
                    <a:pt x="27" y="19"/>
                    <a:pt x="27" y="19"/>
                    <a:pt x="27" y="20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2"/>
                  </a:cubicBezTo>
                  <a:moveTo>
                    <a:pt x="94" y="0"/>
                  </a:moveTo>
                  <a:cubicBezTo>
                    <a:pt x="91" y="0"/>
                    <a:pt x="88" y="0"/>
                    <a:pt x="86" y="2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28" y="7"/>
                    <a:pt x="27" y="7"/>
                  </a:cubicBezTo>
                  <a:cubicBezTo>
                    <a:pt x="23" y="7"/>
                    <a:pt x="20" y="9"/>
                    <a:pt x="18" y="11"/>
                  </a:cubicBezTo>
                  <a:cubicBezTo>
                    <a:pt x="14" y="14"/>
                    <a:pt x="13" y="20"/>
                    <a:pt x="14" y="2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0" y="82"/>
                    <a:pt x="0" y="88"/>
                    <a:pt x="2" y="92"/>
                  </a:cubicBezTo>
                  <a:cubicBezTo>
                    <a:pt x="4" y="97"/>
                    <a:pt x="8" y="100"/>
                    <a:pt x="13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4" y="131"/>
                    <a:pt x="68" y="133"/>
                    <a:pt x="72" y="133"/>
                  </a:cubicBezTo>
                  <a:cubicBezTo>
                    <a:pt x="73" y="133"/>
                    <a:pt x="73" y="133"/>
                    <a:pt x="74" y="133"/>
                  </a:cubicBezTo>
                  <a:cubicBezTo>
                    <a:pt x="79" y="132"/>
                    <a:pt x="83" y="129"/>
                    <a:pt x="85" y="124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30" y="85"/>
                    <a:pt x="134" y="81"/>
                    <a:pt x="135" y="76"/>
                  </a:cubicBezTo>
                  <a:cubicBezTo>
                    <a:pt x="136" y="72"/>
                    <a:pt x="134" y="67"/>
                    <a:pt x="130" y="6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1"/>
                    <a:pt x="106" y="9"/>
                    <a:pt x="106" y="7"/>
                  </a:cubicBezTo>
                  <a:cubicBezTo>
                    <a:pt x="104" y="5"/>
                    <a:pt x="102" y="3"/>
                    <a:pt x="100" y="1"/>
                  </a:cubicBezTo>
                  <a:cubicBezTo>
                    <a:pt x="98" y="0"/>
                    <a:pt x="96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pink star"/>
          <p:cNvGrpSpPr/>
          <p:nvPr/>
        </p:nvGrpSpPr>
        <p:grpSpPr>
          <a:xfrm>
            <a:off x="5486400" y="6062568"/>
            <a:ext cx="300038" cy="301625"/>
            <a:chOff x="6858000" y="5862638"/>
            <a:chExt cx="300038" cy="301625"/>
          </a:xfrm>
        </p:grpSpPr>
        <p:sp>
          <p:nvSpPr>
            <p:cNvPr id="268" name="pink star"/>
            <p:cNvSpPr>
              <a:spLocks/>
            </p:cNvSpPr>
            <p:nvPr/>
          </p:nvSpPr>
          <p:spPr bwMode="auto">
            <a:xfrm>
              <a:off x="6877050" y="5881688"/>
              <a:ext cx="258763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1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1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2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6" y="83"/>
                    <a:pt x="35" y="83"/>
                  </a:cubicBezTo>
                  <a:cubicBezTo>
                    <a:pt x="33" y="82"/>
                    <a:pt x="31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3" y="2"/>
                    <a:pt x="25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2" y="9"/>
                    <a:pt x="74" y="9"/>
                    <a:pt x="75" y="11"/>
                  </a:cubicBezTo>
                  <a:cubicBezTo>
                    <a:pt x="77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2"/>
                    <a:pt x="39" y="83"/>
                    <a:pt x="36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star outline"/>
            <p:cNvSpPr>
              <a:spLocks noEditPoints="1"/>
            </p:cNvSpPr>
            <p:nvPr/>
          </p:nvSpPr>
          <p:spPr bwMode="auto">
            <a:xfrm>
              <a:off x="6858000" y="5862638"/>
              <a:ext cx="300038" cy="301625"/>
            </a:xfrm>
            <a:custGeom>
              <a:avLst/>
              <a:gdLst>
                <a:gd name="T0" fmla="*/ 34 w 95"/>
                <a:gd name="T1" fmla="*/ 12 h 95"/>
                <a:gd name="T2" fmla="*/ 34 w 95"/>
                <a:gd name="T3" fmla="*/ 13 h 95"/>
                <a:gd name="T4" fmla="*/ 53 w 95"/>
                <a:gd name="T5" fmla="*/ 28 h 95"/>
                <a:gd name="T6" fmla="*/ 76 w 95"/>
                <a:gd name="T7" fmla="*/ 21 h 95"/>
                <a:gd name="T8" fmla="*/ 76 w 95"/>
                <a:gd name="T9" fmla="*/ 21 h 95"/>
                <a:gd name="T10" fmla="*/ 77 w 95"/>
                <a:gd name="T11" fmla="*/ 21 h 95"/>
                <a:gd name="T12" fmla="*/ 77 w 95"/>
                <a:gd name="T13" fmla="*/ 22 h 95"/>
                <a:gd name="T14" fmla="*/ 68 w 95"/>
                <a:gd name="T15" fmla="*/ 44 h 95"/>
                <a:gd name="T16" fmla="*/ 82 w 95"/>
                <a:gd name="T17" fmla="*/ 63 h 95"/>
                <a:gd name="T18" fmla="*/ 82 w 95"/>
                <a:gd name="T19" fmla="*/ 64 h 95"/>
                <a:gd name="T20" fmla="*/ 82 w 95"/>
                <a:gd name="T21" fmla="*/ 65 h 95"/>
                <a:gd name="T22" fmla="*/ 81 w 95"/>
                <a:gd name="T23" fmla="*/ 65 h 95"/>
                <a:gd name="T24" fmla="*/ 81 w 95"/>
                <a:gd name="T25" fmla="*/ 65 h 95"/>
                <a:gd name="T26" fmla="*/ 57 w 95"/>
                <a:gd name="T27" fmla="*/ 64 h 95"/>
                <a:gd name="T28" fmla="*/ 43 w 95"/>
                <a:gd name="T29" fmla="*/ 83 h 95"/>
                <a:gd name="T30" fmla="*/ 42 w 95"/>
                <a:gd name="T31" fmla="*/ 83 h 95"/>
                <a:gd name="T32" fmla="*/ 42 w 95"/>
                <a:gd name="T33" fmla="*/ 83 h 95"/>
                <a:gd name="T34" fmla="*/ 42 w 95"/>
                <a:gd name="T35" fmla="*/ 82 h 95"/>
                <a:gd name="T36" fmla="*/ 35 w 95"/>
                <a:gd name="T37" fmla="*/ 59 h 95"/>
                <a:gd name="T38" fmla="*/ 13 w 95"/>
                <a:gd name="T39" fmla="*/ 51 h 95"/>
                <a:gd name="T40" fmla="*/ 12 w 95"/>
                <a:gd name="T41" fmla="*/ 51 h 95"/>
                <a:gd name="T42" fmla="*/ 13 w 95"/>
                <a:gd name="T43" fmla="*/ 50 h 95"/>
                <a:gd name="T44" fmla="*/ 33 w 95"/>
                <a:gd name="T45" fmla="*/ 37 h 95"/>
                <a:gd name="T46" fmla="*/ 33 w 95"/>
                <a:gd name="T47" fmla="*/ 13 h 95"/>
                <a:gd name="T48" fmla="*/ 34 w 95"/>
                <a:gd name="T49" fmla="*/ 13 h 95"/>
                <a:gd name="T50" fmla="*/ 34 w 95"/>
                <a:gd name="T51" fmla="*/ 12 h 95"/>
                <a:gd name="T52" fmla="*/ 34 w 95"/>
                <a:gd name="T53" fmla="*/ 0 h 95"/>
                <a:gd name="T54" fmla="*/ 29 w 95"/>
                <a:gd name="T55" fmla="*/ 2 h 95"/>
                <a:gd name="T56" fmla="*/ 28 w 95"/>
                <a:gd name="T57" fmla="*/ 2 h 95"/>
                <a:gd name="T58" fmla="*/ 21 w 95"/>
                <a:gd name="T59" fmla="*/ 13 h 95"/>
                <a:gd name="T60" fmla="*/ 21 w 95"/>
                <a:gd name="T61" fmla="*/ 30 h 95"/>
                <a:gd name="T62" fmla="*/ 6 w 95"/>
                <a:gd name="T63" fmla="*/ 40 h 95"/>
                <a:gd name="T64" fmla="*/ 0 w 95"/>
                <a:gd name="T65" fmla="*/ 52 h 95"/>
                <a:gd name="T66" fmla="*/ 9 w 95"/>
                <a:gd name="T67" fmla="*/ 63 h 95"/>
                <a:gd name="T68" fmla="*/ 25 w 95"/>
                <a:gd name="T69" fmla="*/ 69 h 95"/>
                <a:gd name="T70" fmla="*/ 30 w 95"/>
                <a:gd name="T71" fmla="*/ 85 h 95"/>
                <a:gd name="T72" fmla="*/ 40 w 95"/>
                <a:gd name="T73" fmla="*/ 95 h 95"/>
                <a:gd name="T74" fmla="*/ 42 w 95"/>
                <a:gd name="T75" fmla="*/ 95 h 95"/>
                <a:gd name="T76" fmla="*/ 53 w 95"/>
                <a:gd name="T77" fmla="*/ 90 h 95"/>
                <a:gd name="T78" fmla="*/ 63 w 95"/>
                <a:gd name="T79" fmla="*/ 76 h 95"/>
                <a:gd name="T80" fmla="*/ 81 w 95"/>
                <a:gd name="T81" fmla="*/ 77 h 95"/>
                <a:gd name="T82" fmla="*/ 81 w 95"/>
                <a:gd name="T83" fmla="*/ 77 h 95"/>
                <a:gd name="T84" fmla="*/ 87 w 95"/>
                <a:gd name="T85" fmla="*/ 75 h 95"/>
                <a:gd name="T86" fmla="*/ 92 w 95"/>
                <a:gd name="T87" fmla="*/ 70 h 95"/>
                <a:gd name="T88" fmla="*/ 92 w 95"/>
                <a:gd name="T89" fmla="*/ 57 h 95"/>
                <a:gd name="T90" fmla="*/ 82 w 95"/>
                <a:gd name="T91" fmla="*/ 42 h 95"/>
                <a:gd name="T92" fmla="*/ 88 w 95"/>
                <a:gd name="T93" fmla="*/ 26 h 95"/>
                <a:gd name="T94" fmla="*/ 85 w 95"/>
                <a:gd name="T95" fmla="*/ 13 h 95"/>
                <a:gd name="T96" fmla="*/ 76 w 95"/>
                <a:gd name="T97" fmla="*/ 9 h 95"/>
                <a:gd name="T98" fmla="*/ 72 w 95"/>
                <a:gd name="T99" fmla="*/ 9 h 95"/>
                <a:gd name="T100" fmla="*/ 56 w 95"/>
                <a:gd name="T101" fmla="*/ 14 h 95"/>
                <a:gd name="T102" fmla="*/ 42 w 95"/>
                <a:gd name="T103" fmla="*/ 3 h 95"/>
                <a:gd name="T104" fmla="*/ 34 w 95"/>
                <a:gd name="T105" fmla="*/ 0 h 95"/>
                <a:gd name="T106" fmla="*/ 34 w 95"/>
                <a:gd name="T107" fmla="*/ 0 h 95"/>
                <a:gd name="T108" fmla="*/ 34 w 95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7" y="21"/>
                    <a:pt x="77" y="21"/>
                    <a:pt x="77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5"/>
                    <a:pt x="82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2" y="50"/>
                    <a:pt x="13" y="50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3"/>
                    <a:pt x="34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40" y="95"/>
                  </a:cubicBezTo>
                  <a:cubicBezTo>
                    <a:pt x="41" y="95"/>
                    <a:pt x="42" y="95"/>
                    <a:pt x="42" y="95"/>
                  </a:cubicBezTo>
                  <a:cubicBezTo>
                    <a:pt x="46" y="95"/>
                    <a:pt x="50" y="93"/>
                    <a:pt x="53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5" y="66"/>
                    <a:pt x="94" y="61"/>
                    <a:pt x="92" y="57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90" y="21"/>
                    <a:pt x="89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5" y="9"/>
                    <a:pt x="73" y="9"/>
                    <a:pt x="72" y="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1"/>
                    <a:pt x="37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orange star"/>
          <p:cNvGrpSpPr/>
          <p:nvPr/>
        </p:nvGrpSpPr>
        <p:grpSpPr>
          <a:xfrm>
            <a:off x="8783824" y="1858607"/>
            <a:ext cx="331788" cy="327025"/>
            <a:chOff x="7970838" y="5862638"/>
            <a:chExt cx="331788" cy="327025"/>
          </a:xfrm>
        </p:grpSpPr>
        <p:sp>
          <p:nvSpPr>
            <p:cNvPr id="270" name="orange star"/>
            <p:cNvSpPr>
              <a:spLocks/>
            </p:cNvSpPr>
            <p:nvPr/>
          </p:nvSpPr>
          <p:spPr bwMode="auto">
            <a:xfrm>
              <a:off x="7989888" y="5881688"/>
              <a:ext cx="293688" cy="288925"/>
            </a:xfrm>
            <a:custGeom>
              <a:avLst/>
              <a:gdLst>
                <a:gd name="T0" fmla="*/ 50 w 93"/>
                <a:gd name="T1" fmla="*/ 91 h 91"/>
                <a:gd name="T2" fmla="*/ 44 w 93"/>
                <a:gd name="T3" fmla="*/ 88 h 91"/>
                <a:gd name="T4" fmla="*/ 31 w 93"/>
                <a:gd name="T5" fmla="*/ 68 h 91"/>
                <a:gd name="T6" fmla="*/ 7 w 93"/>
                <a:gd name="T7" fmla="*/ 67 h 91"/>
                <a:gd name="T8" fmla="*/ 1 w 93"/>
                <a:gd name="T9" fmla="*/ 63 h 91"/>
                <a:gd name="T10" fmla="*/ 2 w 93"/>
                <a:gd name="T11" fmla="*/ 56 h 91"/>
                <a:gd name="T12" fmla="*/ 17 w 93"/>
                <a:gd name="T13" fmla="*/ 38 h 91"/>
                <a:gd name="T14" fmla="*/ 10 w 93"/>
                <a:gd name="T15" fmla="*/ 15 h 91"/>
                <a:gd name="T16" fmla="*/ 12 w 93"/>
                <a:gd name="T17" fmla="*/ 8 h 91"/>
                <a:gd name="T18" fmla="*/ 17 w 93"/>
                <a:gd name="T19" fmla="*/ 6 h 91"/>
                <a:gd name="T20" fmla="*/ 19 w 93"/>
                <a:gd name="T21" fmla="*/ 6 h 91"/>
                <a:gd name="T22" fmla="*/ 42 w 93"/>
                <a:gd name="T23" fmla="*/ 15 h 91"/>
                <a:gd name="T24" fmla="*/ 61 w 93"/>
                <a:gd name="T25" fmla="*/ 1 h 91"/>
                <a:gd name="T26" fmla="*/ 65 w 93"/>
                <a:gd name="T27" fmla="*/ 0 h 91"/>
                <a:gd name="T28" fmla="*/ 69 w 93"/>
                <a:gd name="T29" fmla="*/ 1 h 91"/>
                <a:gd name="T30" fmla="*/ 72 w 93"/>
                <a:gd name="T31" fmla="*/ 4 h 91"/>
                <a:gd name="T32" fmla="*/ 72 w 93"/>
                <a:gd name="T33" fmla="*/ 7 h 91"/>
                <a:gd name="T34" fmla="*/ 71 w 93"/>
                <a:gd name="T35" fmla="*/ 31 h 91"/>
                <a:gd name="T36" fmla="*/ 90 w 93"/>
                <a:gd name="T37" fmla="*/ 46 h 91"/>
                <a:gd name="T38" fmla="*/ 92 w 93"/>
                <a:gd name="T39" fmla="*/ 53 h 91"/>
                <a:gd name="T40" fmla="*/ 88 w 93"/>
                <a:gd name="T41" fmla="*/ 58 h 91"/>
                <a:gd name="T42" fmla="*/ 64 w 93"/>
                <a:gd name="T43" fmla="*/ 64 h 91"/>
                <a:gd name="T44" fmla="*/ 56 w 93"/>
                <a:gd name="T45" fmla="*/ 87 h 91"/>
                <a:gd name="T46" fmla="*/ 51 w 93"/>
                <a:gd name="T47" fmla="*/ 91 h 91"/>
                <a:gd name="T48" fmla="*/ 50 w 93"/>
                <a:gd name="T4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50" y="91"/>
                  </a:moveTo>
                  <a:cubicBezTo>
                    <a:pt x="48" y="91"/>
                    <a:pt x="45" y="90"/>
                    <a:pt x="44" y="8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2" y="66"/>
                    <a:pt x="1" y="63"/>
                  </a:cubicBezTo>
                  <a:cubicBezTo>
                    <a:pt x="0" y="61"/>
                    <a:pt x="0" y="58"/>
                    <a:pt x="2" y="5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9"/>
                    <a:pt x="12" y="8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1"/>
                    <a:pt x="64" y="0"/>
                    <a:pt x="65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0" y="2"/>
                    <a:pt x="71" y="3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2" y="47"/>
                    <a:pt x="93" y="50"/>
                    <a:pt x="92" y="53"/>
                  </a:cubicBezTo>
                  <a:cubicBezTo>
                    <a:pt x="92" y="55"/>
                    <a:pt x="90" y="57"/>
                    <a:pt x="88" y="5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3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star outline"/>
            <p:cNvSpPr>
              <a:spLocks noEditPoints="1"/>
            </p:cNvSpPr>
            <p:nvPr/>
          </p:nvSpPr>
          <p:spPr bwMode="auto">
            <a:xfrm>
              <a:off x="7970838" y="5862638"/>
              <a:ext cx="331788" cy="327025"/>
            </a:xfrm>
            <a:custGeom>
              <a:avLst/>
              <a:gdLst>
                <a:gd name="T0" fmla="*/ 71 w 105"/>
                <a:gd name="T1" fmla="*/ 12 h 103"/>
                <a:gd name="T2" fmla="*/ 72 w 105"/>
                <a:gd name="T3" fmla="*/ 12 h 103"/>
                <a:gd name="T4" fmla="*/ 72 w 105"/>
                <a:gd name="T5" fmla="*/ 13 h 103"/>
                <a:gd name="T6" fmla="*/ 72 w 105"/>
                <a:gd name="T7" fmla="*/ 13 h 103"/>
                <a:gd name="T8" fmla="*/ 71 w 105"/>
                <a:gd name="T9" fmla="*/ 40 h 103"/>
                <a:gd name="T10" fmla="*/ 92 w 105"/>
                <a:gd name="T11" fmla="*/ 57 h 103"/>
                <a:gd name="T12" fmla="*/ 93 w 105"/>
                <a:gd name="T13" fmla="*/ 57 h 103"/>
                <a:gd name="T14" fmla="*/ 92 w 105"/>
                <a:gd name="T15" fmla="*/ 58 h 103"/>
                <a:gd name="T16" fmla="*/ 66 w 105"/>
                <a:gd name="T17" fmla="*/ 65 h 103"/>
                <a:gd name="T18" fmla="*/ 57 w 105"/>
                <a:gd name="T19" fmla="*/ 91 h 103"/>
                <a:gd name="T20" fmla="*/ 56 w 105"/>
                <a:gd name="T21" fmla="*/ 91 h 103"/>
                <a:gd name="T22" fmla="*/ 56 w 105"/>
                <a:gd name="T23" fmla="*/ 91 h 103"/>
                <a:gd name="T24" fmla="*/ 55 w 105"/>
                <a:gd name="T25" fmla="*/ 91 h 103"/>
                <a:gd name="T26" fmla="*/ 40 w 105"/>
                <a:gd name="T27" fmla="*/ 68 h 103"/>
                <a:gd name="T28" fmla="*/ 13 w 105"/>
                <a:gd name="T29" fmla="*/ 67 h 103"/>
                <a:gd name="T30" fmla="*/ 13 w 105"/>
                <a:gd name="T31" fmla="*/ 67 h 103"/>
                <a:gd name="T32" fmla="*/ 13 w 105"/>
                <a:gd name="T33" fmla="*/ 66 h 103"/>
                <a:gd name="T34" fmla="*/ 30 w 105"/>
                <a:gd name="T35" fmla="*/ 45 h 103"/>
                <a:gd name="T36" fmla="*/ 22 w 105"/>
                <a:gd name="T37" fmla="*/ 19 h 103"/>
                <a:gd name="T38" fmla="*/ 22 w 105"/>
                <a:gd name="T39" fmla="*/ 18 h 103"/>
                <a:gd name="T40" fmla="*/ 23 w 105"/>
                <a:gd name="T41" fmla="*/ 18 h 103"/>
                <a:gd name="T42" fmla="*/ 23 w 105"/>
                <a:gd name="T43" fmla="*/ 18 h 103"/>
                <a:gd name="T44" fmla="*/ 49 w 105"/>
                <a:gd name="T45" fmla="*/ 28 h 103"/>
                <a:gd name="T46" fmla="*/ 71 w 105"/>
                <a:gd name="T47" fmla="*/ 12 h 103"/>
                <a:gd name="T48" fmla="*/ 71 w 105"/>
                <a:gd name="T49" fmla="*/ 12 h 103"/>
                <a:gd name="T50" fmla="*/ 71 w 105"/>
                <a:gd name="T51" fmla="*/ 0 h 103"/>
                <a:gd name="T52" fmla="*/ 64 w 105"/>
                <a:gd name="T53" fmla="*/ 2 h 103"/>
                <a:gd name="T54" fmla="*/ 47 w 105"/>
                <a:gd name="T55" fmla="*/ 14 h 103"/>
                <a:gd name="T56" fmla="*/ 28 w 105"/>
                <a:gd name="T57" fmla="*/ 7 h 103"/>
                <a:gd name="T58" fmla="*/ 23 w 105"/>
                <a:gd name="T59" fmla="*/ 6 h 103"/>
                <a:gd name="T60" fmla="*/ 14 w 105"/>
                <a:gd name="T61" fmla="*/ 9 h 103"/>
                <a:gd name="T62" fmla="*/ 11 w 105"/>
                <a:gd name="T63" fmla="*/ 22 h 103"/>
                <a:gd name="T64" fmla="*/ 16 w 105"/>
                <a:gd name="T65" fmla="*/ 42 h 103"/>
                <a:gd name="T66" fmla="*/ 3 w 105"/>
                <a:gd name="T67" fmla="*/ 58 h 103"/>
                <a:gd name="T68" fmla="*/ 2 w 105"/>
                <a:gd name="T69" fmla="*/ 72 h 103"/>
                <a:gd name="T70" fmla="*/ 13 w 105"/>
                <a:gd name="T71" fmla="*/ 79 h 103"/>
                <a:gd name="T72" fmla="*/ 34 w 105"/>
                <a:gd name="T73" fmla="*/ 80 h 103"/>
                <a:gd name="T74" fmla="*/ 45 w 105"/>
                <a:gd name="T75" fmla="*/ 97 h 103"/>
                <a:gd name="T76" fmla="*/ 56 w 105"/>
                <a:gd name="T77" fmla="*/ 103 h 103"/>
                <a:gd name="T78" fmla="*/ 57 w 105"/>
                <a:gd name="T79" fmla="*/ 103 h 103"/>
                <a:gd name="T80" fmla="*/ 68 w 105"/>
                <a:gd name="T81" fmla="*/ 95 h 103"/>
                <a:gd name="T82" fmla="*/ 75 w 105"/>
                <a:gd name="T83" fmla="*/ 75 h 103"/>
                <a:gd name="T84" fmla="*/ 95 w 105"/>
                <a:gd name="T85" fmla="*/ 70 h 103"/>
                <a:gd name="T86" fmla="*/ 104 w 105"/>
                <a:gd name="T87" fmla="*/ 60 h 103"/>
                <a:gd name="T88" fmla="*/ 100 w 105"/>
                <a:gd name="T89" fmla="*/ 47 h 103"/>
                <a:gd name="T90" fmla="*/ 83 w 105"/>
                <a:gd name="T91" fmla="*/ 34 h 103"/>
                <a:gd name="T92" fmla="*/ 84 w 105"/>
                <a:gd name="T93" fmla="*/ 14 h 103"/>
                <a:gd name="T94" fmla="*/ 83 w 105"/>
                <a:gd name="T95" fmla="*/ 8 h 103"/>
                <a:gd name="T96" fmla="*/ 78 w 105"/>
                <a:gd name="T97" fmla="*/ 2 h 103"/>
                <a:gd name="T98" fmla="*/ 71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71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5" y="91"/>
                    <a:pt x="55" y="9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3" y="66"/>
                    <a:pt x="13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0"/>
                  </a:moveTo>
                  <a:cubicBezTo>
                    <a:pt x="69" y="0"/>
                    <a:pt x="66" y="1"/>
                    <a:pt x="64" y="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0" y="6"/>
                    <a:pt x="17" y="7"/>
                    <a:pt x="14" y="9"/>
                  </a:cubicBezTo>
                  <a:cubicBezTo>
                    <a:pt x="11" y="13"/>
                    <a:pt x="9" y="18"/>
                    <a:pt x="11" y="2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0" y="67"/>
                    <a:pt x="2" y="72"/>
                  </a:cubicBezTo>
                  <a:cubicBezTo>
                    <a:pt x="4" y="76"/>
                    <a:pt x="8" y="79"/>
                    <a:pt x="13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7" y="101"/>
                    <a:pt x="52" y="103"/>
                    <a:pt x="56" y="103"/>
                  </a:cubicBezTo>
                  <a:cubicBezTo>
                    <a:pt x="56" y="103"/>
                    <a:pt x="57" y="103"/>
                    <a:pt x="57" y="103"/>
                  </a:cubicBezTo>
                  <a:cubicBezTo>
                    <a:pt x="62" y="103"/>
                    <a:pt x="66" y="99"/>
                    <a:pt x="68" y="9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68"/>
                    <a:pt x="103" y="65"/>
                    <a:pt x="104" y="60"/>
                  </a:cubicBezTo>
                  <a:cubicBezTo>
                    <a:pt x="105" y="55"/>
                    <a:pt x="103" y="50"/>
                    <a:pt x="100" y="47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2" y="5"/>
                    <a:pt x="80" y="3"/>
                    <a:pt x="78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" name="red star"/>
          <p:cNvGrpSpPr/>
          <p:nvPr/>
        </p:nvGrpSpPr>
        <p:grpSpPr>
          <a:xfrm>
            <a:off x="2301833" y="6157913"/>
            <a:ext cx="296863" cy="301625"/>
            <a:chOff x="987425" y="5888038"/>
            <a:chExt cx="296863" cy="301625"/>
          </a:xfrm>
        </p:grpSpPr>
        <p:sp>
          <p:nvSpPr>
            <p:cNvPr id="272" name="red star"/>
            <p:cNvSpPr>
              <a:spLocks/>
            </p:cNvSpPr>
            <p:nvPr/>
          </p:nvSpPr>
          <p:spPr bwMode="auto">
            <a:xfrm>
              <a:off x="1004888" y="5907088"/>
              <a:ext cx="260350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0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0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1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5" y="83"/>
                    <a:pt x="35" y="83"/>
                  </a:cubicBezTo>
                  <a:cubicBezTo>
                    <a:pt x="32" y="82"/>
                    <a:pt x="30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2" y="2"/>
                    <a:pt x="25" y="1"/>
                  </a:cubicBezTo>
                  <a:cubicBezTo>
                    <a:pt x="25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9" y="9"/>
                    <a:pt x="70" y="9"/>
                  </a:cubicBezTo>
                  <a:cubicBezTo>
                    <a:pt x="71" y="9"/>
                    <a:pt x="73" y="9"/>
                    <a:pt x="75" y="11"/>
                  </a:cubicBezTo>
                  <a:cubicBezTo>
                    <a:pt x="76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8" y="83"/>
                    <a:pt x="36" y="8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star outline"/>
            <p:cNvSpPr>
              <a:spLocks noEditPoints="1"/>
            </p:cNvSpPr>
            <p:nvPr/>
          </p:nvSpPr>
          <p:spPr bwMode="auto">
            <a:xfrm>
              <a:off x="987425" y="5888038"/>
              <a:ext cx="296863" cy="301625"/>
            </a:xfrm>
            <a:custGeom>
              <a:avLst/>
              <a:gdLst>
                <a:gd name="T0" fmla="*/ 34 w 94"/>
                <a:gd name="T1" fmla="*/ 12 h 95"/>
                <a:gd name="T2" fmla="*/ 34 w 94"/>
                <a:gd name="T3" fmla="*/ 13 h 95"/>
                <a:gd name="T4" fmla="*/ 53 w 94"/>
                <a:gd name="T5" fmla="*/ 28 h 95"/>
                <a:gd name="T6" fmla="*/ 75 w 94"/>
                <a:gd name="T7" fmla="*/ 21 h 95"/>
                <a:gd name="T8" fmla="*/ 76 w 94"/>
                <a:gd name="T9" fmla="*/ 21 h 95"/>
                <a:gd name="T10" fmla="*/ 76 w 94"/>
                <a:gd name="T11" fmla="*/ 21 h 95"/>
                <a:gd name="T12" fmla="*/ 76 w 94"/>
                <a:gd name="T13" fmla="*/ 22 h 95"/>
                <a:gd name="T14" fmla="*/ 68 w 94"/>
                <a:gd name="T15" fmla="*/ 44 h 95"/>
                <a:gd name="T16" fmla="*/ 82 w 94"/>
                <a:gd name="T17" fmla="*/ 63 h 95"/>
                <a:gd name="T18" fmla="*/ 82 w 94"/>
                <a:gd name="T19" fmla="*/ 64 h 95"/>
                <a:gd name="T20" fmla="*/ 81 w 94"/>
                <a:gd name="T21" fmla="*/ 65 h 95"/>
                <a:gd name="T22" fmla="*/ 81 w 94"/>
                <a:gd name="T23" fmla="*/ 65 h 95"/>
                <a:gd name="T24" fmla="*/ 81 w 94"/>
                <a:gd name="T25" fmla="*/ 65 h 95"/>
                <a:gd name="T26" fmla="*/ 57 w 94"/>
                <a:gd name="T27" fmla="*/ 64 h 95"/>
                <a:gd name="T28" fmla="*/ 43 w 94"/>
                <a:gd name="T29" fmla="*/ 83 h 95"/>
                <a:gd name="T30" fmla="*/ 42 w 94"/>
                <a:gd name="T31" fmla="*/ 83 h 95"/>
                <a:gd name="T32" fmla="*/ 42 w 94"/>
                <a:gd name="T33" fmla="*/ 83 h 95"/>
                <a:gd name="T34" fmla="*/ 41 w 94"/>
                <a:gd name="T35" fmla="*/ 82 h 95"/>
                <a:gd name="T36" fmla="*/ 35 w 94"/>
                <a:gd name="T37" fmla="*/ 59 h 95"/>
                <a:gd name="T38" fmla="*/ 13 w 94"/>
                <a:gd name="T39" fmla="*/ 51 h 95"/>
                <a:gd name="T40" fmla="*/ 12 w 94"/>
                <a:gd name="T41" fmla="*/ 51 h 95"/>
                <a:gd name="T42" fmla="*/ 12 w 94"/>
                <a:gd name="T43" fmla="*/ 50 h 95"/>
                <a:gd name="T44" fmla="*/ 32 w 94"/>
                <a:gd name="T45" fmla="*/ 37 h 95"/>
                <a:gd name="T46" fmla="*/ 33 w 94"/>
                <a:gd name="T47" fmla="*/ 13 h 95"/>
                <a:gd name="T48" fmla="*/ 33 w 94"/>
                <a:gd name="T49" fmla="*/ 13 h 95"/>
                <a:gd name="T50" fmla="*/ 34 w 94"/>
                <a:gd name="T51" fmla="*/ 12 h 95"/>
                <a:gd name="T52" fmla="*/ 34 w 94"/>
                <a:gd name="T53" fmla="*/ 0 h 95"/>
                <a:gd name="T54" fmla="*/ 28 w 94"/>
                <a:gd name="T55" fmla="*/ 2 h 95"/>
                <a:gd name="T56" fmla="*/ 21 w 94"/>
                <a:gd name="T57" fmla="*/ 13 h 95"/>
                <a:gd name="T58" fmla="*/ 20 w 94"/>
                <a:gd name="T59" fmla="*/ 30 h 95"/>
                <a:gd name="T60" fmla="*/ 6 w 94"/>
                <a:gd name="T61" fmla="*/ 40 h 95"/>
                <a:gd name="T62" fmla="*/ 0 w 94"/>
                <a:gd name="T63" fmla="*/ 52 h 95"/>
                <a:gd name="T64" fmla="*/ 9 w 94"/>
                <a:gd name="T65" fmla="*/ 63 h 95"/>
                <a:gd name="T66" fmla="*/ 25 w 94"/>
                <a:gd name="T67" fmla="*/ 69 h 95"/>
                <a:gd name="T68" fmla="*/ 30 w 94"/>
                <a:gd name="T69" fmla="*/ 85 h 95"/>
                <a:gd name="T70" fmla="*/ 39 w 94"/>
                <a:gd name="T71" fmla="*/ 95 h 95"/>
                <a:gd name="T72" fmla="*/ 40 w 94"/>
                <a:gd name="T73" fmla="*/ 95 h 95"/>
                <a:gd name="T74" fmla="*/ 42 w 94"/>
                <a:gd name="T75" fmla="*/ 95 h 95"/>
                <a:gd name="T76" fmla="*/ 52 w 94"/>
                <a:gd name="T77" fmla="*/ 90 h 95"/>
                <a:gd name="T78" fmla="*/ 63 w 94"/>
                <a:gd name="T79" fmla="*/ 76 h 95"/>
                <a:gd name="T80" fmla="*/ 80 w 94"/>
                <a:gd name="T81" fmla="*/ 77 h 95"/>
                <a:gd name="T82" fmla="*/ 81 w 94"/>
                <a:gd name="T83" fmla="*/ 77 h 95"/>
                <a:gd name="T84" fmla="*/ 87 w 94"/>
                <a:gd name="T85" fmla="*/ 75 h 95"/>
                <a:gd name="T86" fmla="*/ 92 w 94"/>
                <a:gd name="T87" fmla="*/ 70 h 95"/>
                <a:gd name="T88" fmla="*/ 92 w 94"/>
                <a:gd name="T89" fmla="*/ 70 h 95"/>
                <a:gd name="T90" fmla="*/ 91 w 94"/>
                <a:gd name="T91" fmla="*/ 57 h 95"/>
                <a:gd name="T92" fmla="*/ 81 w 94"/>
                <a:gd name="T93" fmla="*/ 42 h 95"/>
                <a:gd name="T94" fmla="*/ 88 w 94"/>
                <a:gd name="T95" fmla="*/ 26 h 95"/>
                <a:gd name="T96" fmla="*/ 85 w 94"/>
                <a:gd name="T97" fmla="*/ 13 h 95"/>
                <a:gd name="T98" fmla="*/ 76 w 94"/>
                <a:gd name="T99" fmla="*/ 9 h 95"/>
                <a:gd name="T100" fmla="*/ 72 w 94"/>
                <a:gd name="T101" fmla="*/ 9 h 95"/>
                <a:gd name="T102" fmla="*/ 55 w 94"/>
                <a:gd name="T103" fmla="*/ 14 h 95"/>
                <a:gd name="T104" fmla="*/ 41 w 94"/>
                <a:gd name="T105" fmla="*/ 3 h 95"/>
                <a:gd name="T106" fmla="*/ 34 w 94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4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1" y="83"/>
                    <a:pt x="41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39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5"/>
                    <a:pt x="41" y="95"/>
                    <a:pt x="42" y="95"/>
                  </a:cubicBezTo>
                  <a:cubicBezTo>
                    <a:pt x="46" y="95"/>
                    <a:pt x="50" y="93"/>
                    <a:pt x="52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4" y="66"/>
                    <a:pt x="94" y="61"/>
                    <a:pt x="91" y="57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9" y="21"/>
                    <a:pt x="88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9" y="2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7" name="orange star"/>
          <p:cNvGrpSpPr/>
          <p:nvPr/>
        </p:nvGrpSpPr>
        <p:grpSpPr>
          <a:xfrm>
            <a:off x="3223607" y="73819"/>
            <a:ext cx="300038" cy="298450"/>
            <a:chOff x="3848100" y="687388"/>
            <a:chExt cx="300038" cy="298450"/>
          </a:xfrm>
        </p:grpSpPr>
        <p:sp>
          <p:nvSpPr>
            <p:cNvPr id="217" name="orange star"/>
            <p:cNvSpPr>
              <a:spLocks/>
            </p:cNvSpPr>
            <p:nvPr/>
          </p:nvSpPr>
          <p:spPr bwMode="auto">
            <a:xfrm>
              <a:off x="3867150" y="706438"/>
              <a:ext cx="261938" cy="260350"/>
            </a:xfrm>
            <a:custGeom>
              <a:avLst/>
              <a:gdLst>
                <a:gd name="T0" fmla="*/ 37 w 83"/>
                <a:gd name="T1" fmla="*/ 82 h 82"/>
                <a:gd name="T2" fmla="*/ 36 w 83"/>
                <a:gd name="T3" fmla="*/ 82 h 82"/>
                <a:gd name="T4" fmla="*/ 31 w 83"/>
                <a:gd name="T5" fmla="*/ 77 h 82"/>
                <a:gd name="T6" fmla="*/ 25 w 83"/>
                <a:gd name="T7" fmla="*/ 57 h 82"/>
                <a:gd name="T8" fmla="*/ 5 w 83"/>
                <a:gd name="T9" fmla="*/ 51 h 82"/>
                <a:gd name="T10" fmla="*/ 0 w 83"/>
                <a:gd name="T11" fmla="*/ 46 h 82"/>
                <a:gd name="T12" fmla="*/ 1 w 83"/>
                <a:gd name="T13" fmla="*/ 42 h 82"/>
                <a:gd name="T14" fmla="*/ 3 w 83"/>
                <a:gd name="T15" fmla="*/ 39 h 82"/>
                <a:gd name="T16" fmla="*/ 20 w 83"/>
                <a:gd name="T17" fmla="*/ 27 h 82"/>
                <a:gd name="T18" fmla="*/ 20 w 83"/>
                <a:gd name="T19" fmla="*/ 7 h 82"/>
                <a:gd name="T20" fmla="*/ 24 w 83"/>
                <a:gd name="T21" fmla="*/ 1 h 82"/>
                <a:gd name="T22" fmla="*/ 27 w 83"/>
                <a:gd name="T23" fmla="*/ 0 h 82"/>
                <a:gd name="T24" fmla="*/ 31 w 83"/>
                <a:gd name="T25" fmla="*/ 1 h 82"/>
                <a:gd name="T26" fmla="*/ 47 w 83"/>
                <a:gd name="T27" fmla="*/ 14 h 82"/>
                <a:gd name="T28" fmla="*/ 67 w 83"/>
                <a:gd name="T29" fmla="*/ 7 h 82"/>
                <a:gd name="T30" fmla="*/ 69 w 83"/>
                <a:gd name="T31" fmla="*/ 7 h 82"/>
                <a:gd name="T32" fmla="*/ 74 w 83"/>
                <a:gd name="T33" fmla="*/ 9 h 82"/>
                <a:gd name="T34" fmla="*/ 75 w 83"/>
                <a:gd name="T35" fmla="*/ 16 h 82"/>
                <a:gd name="T36" fmla="*/ 69 w 83"/>
                <a:gd name="T37" fmla="*/ 35 h 82"/>
                <a:gd name="T38" fmla="*/ 81 w 83"/>
                <a:gd name="T39" fmla="*/ 52 h 82"/>
                <a:gd name="T40" fmla="*/ 81 w 83"/>
                <a:gd name="T41" fmla="*/ 59 h 82"/>
                <a:gd name="T42" fmla="*/ 75 w 83"/>
                <a:gd name="T43" fmla="*/ 63 h 82"/>
                <a:gd name="T44" fmla="*/ 55 w 83"/>
                <a:gd name="T45" fmla="*/ 62 h 82"/>
                <a:gd name="T46" fmla="*/ 43 w 83"/>
                <a:gd name="T47" fmla="*/ 79 h 82"/>
                <a:gd name="T48" fmla="*/ 37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37" y="82"/>
                  </a:moveTo>
                  <a:cubicBezTo>
                    <a:pt x="37" y="82"/>
                    <a:pt x="36" y="82"/>
                    <a:pt x="36" y="82"/>
                  </a:cubicBezTo>
                  <a:cubicBezTo>
                    <a:pt x="33" y="82"/>
                    <a:pt x="31" y="80"/>
                    <a:pt x="31" y="7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4"/>
                    <a:pt x="21" y="2"/>
                    <a:pt x="24" y="1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8" y="0"/>
                    <a:pt x="29" y="0"/>
                    <a:pt x="31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8" y="7"/>
                    <a:pt x="69" y="7"/>
                  </a:cubicBezTo>
                  <a:cubicBezTo>
                    <a:pt x="71" y="7"/>
                    <a:pt x="72" y="8"/>
                    <a:pt x="74" y="9"/>
                  </a:cubicBezTo>
                  <a:cubicBezTo>
                    <a:pt x="76" y="11"/>
                    <a:pt x="76" y="13"/>
                    <a:pt x="75" y="1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4"/>
                    <a:pt x="83" y="57"/>
                    <a:pt x="81" y="59"/>
                  </a:cubicBezTo>
                  <a:cubicBezTo>
                    <a:pt x="80" y="61"/>
                    <a:pt x="78" y="63"/>
                    <a:pt x="75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star outline"/>
            <p:cNvSpPr>
              <a:spLocks noEditPoints="1"/>
            </p:cNvSpPr>
            <p:nvPr/>
          </p:nvSpPr>
          <p:spPr bwMode="auto">
            <a:xfrm>
              <a:off x="3848100" y="687388"/>
              <a:ext cx="300038" cy="298450"/>
            </a:xfrm>
            <a:custGeom>
              <a:avLst/>
              <a:gdLst>
                <a:gd name="T0" fmla="*/ 33 w 95"/>
                <a:gd name="T1" fmla="*/ 12 h 94"/>
                <a:gd name="T2" fmla="*/ 33 w 95"/>
                <a:gd name="T3" fmla="*/ 12 h 94"/>
                <a:gd name="T4" fmla="*/ 52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5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2 w 95"/>
                <a:gd name="T17" fmla="*/ 62 h 94"/>
                <a:gd name="T18" fmla="*/ 82 w 95"/>
                <a:gd name="T19" fmla="*/ 62 h 94"/>
                <a:gd name="T20" fmla="*/ 81 w 95"/>
                <a:gd name="T21" fmla="*/ 63 h 94"/>
                <a:gd name="T22" fmla="*/ 81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3 w 95"/>
                <a:gd name="T29" fmla="*/ 82 h 94"/>
                <a:gd name="T30" fmla="*/ 43 w 95"/>
                <a:gd name="T31" fmla="*/ 82 h 94"/>
                <a:gd name="T32" fmla="*/ 42 w 95"/>
                <a:gd name="T33" fmla="*/ 81 h 94"/>
                <a:gd name="T34" fmla="*/ 35 w 95"/>
                <a:gd name="T35" fmla="*/ 59 h 94"/>
                <a:gd name="T36" fmla="*/ 13 w 95"/>
                <a:gd name="T37" fmla="*/ 51 h 94"/>
                <a:gd name="T38" fmla="*/ 12 w 95"/>
                <a:gd name="T39" fmla="*/ 51 h 94"/>
                <a:gd name="T40" fmla="*/ 12 w 95"/>
                <a:gd name="T41" fmla="*/ 50 h 94"/>
                <a:gd name="T42" fmla="*/ 12 w 95"/>
                <a:gd name="T43" fmla="*/ 50 h 94"/>
                <a:gd name="T44" fmla="*/ 32 w 95"/>
                <a:gd name="T45" fmla="*/ 37 h 94"/>
                <a:gd name="T46" fmla="*/ 32 w 95"/>
                <a:gd name="T47" fmla="*/ 13 h 94"/>
                <a:gd name="T48" fmla="*/ 32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7 w 95"/>
                <a:gd name="T55" fmla="*/ 1 h 94"/>
                <a:gd name="T56" fmla="*/ 20 w 95"/>
                <a:gd name="T57" fmla="*/ 13 h 94"/>
                <a:gd name="T58" fmla="*/ 20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45 h 94"/>
                <a:gd name="T66" fmla="*/ 0 w 95"/>
                <a:gd name="T67" fmla="*/ 53 h 94"/>
                <a:gd name="T68" fmla="*/ 9 w 95"/>
                <a:gd name="T69" fmla="*/ 63 h 94"/>
                <a:gd name="T70" fmla="*/ 26 w 95"/>
                <a:gd name="T71" fmla="*/ 68 h 94"/>
                <a:gd name="T72" fmla="*/ 31 w 95"/>
                <a:gd name="T73" fmla="*/ 85 h 94"/>
                <a:gd name="T74" fmla="*/ 41 w 95"/>
                <a:gd name="T75" fmla="*/ 94 h 94"/>
                <a:gd name="T76" fmla="*/ 43 w 95"/>
                <a:gd name="T77" fmla="*/ 94 h 94"/>
                <a:gd name="T78" fmla="*/ 53 w 95"/>
                <a:gd name="T79" fmla="*/ 89 h 94"/>
                <a:gd name="T80" fmla="*/ 64 w 95"/>
                <a:gd name="T81" fmla="*/ 74 h 94"/>
                <a:gd name="T82" fmla="*/ 81 w 95"/>
                <a:gd name="T83" fmla="*/ 75 h 94"/>
                <a:gd name="T84" fmla="*/ 81 w 95"/>
                <a:gd name="T85" fmla="*/ 75 h 94"/>
                <a:gd name="T86" fmla="*/ 93 w 95"/>
                <a:gd name="T87" fmla="*/ 68 h 94"/>
                <a:gd name="T88" fmla="*/ 92 w 95"/>
                <a:gd name="T89" fmla="*/ 54 h 94"/>
                <a:gd name="T90" fmla="*/ 81 w 95"/>
                <a:gd name="T91" fmla="*/ 40 h 94"/>
                <a:gd name="T92" fmla="*/ 87 w 95"/>
                <a:gd name="T93" fmla="*/ 24 h 94"/>
                <a:gd name="T94" fmla="*/ 84 w 95"/>
                <a:gd name="T95" fmla="*/ 11 h 94"/>
                <a:gd name="T96" fmla="*/ 75 w 95"/>
                <a:gd name="T97" fmla="*/ 7 h 94"/>
                <a:gd name="T98" fmla="*/ 71 w 95"/>
                <a:gd name="T99" fmla="*/ 8 h 94"/>
                <a:gd name="T100" fmla="*/ 54 w 95"/>
                <a:gd name="T101" fmla="*/ 13 h 94"/>
                <a:gd name="T102" fmla="*/ 40 w 95"/>
                <a:gd name="T103" fmla="*/ 3 h 94"/>
                <a:gd name="T104" fmla="*/ 33 w 95"/>
                <a:gd name="T10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20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2" y="82"/>
                    <a:pt x="42" y="8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7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1"/>
                    <a:pt x="3" y="43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0" y="47"/>
                    <a:pt x="0" y="50"/>
                    <a:pt x="0" y="53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90"/>
                    <a:pt x="36" y="93"/>
                    <a:pt x="41" y="94"/>
                  </a:cubicBezTo>
                  <a:cubicBezTo>
                    <a:pt x="42" y="94"/>
                    <a:pt x="42" y="94"/>
                    <a:pt x="43" y="94"/>
                  </a:cubicBezTo>
                  <a:cubicBezTo>
                    <a:pt x="47" y="94"/>
                    <a:pt x="51" y="92"/>
                    <a:pt x="53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6" y="75"/>
                    <a:pt x="90" y="72"/>
                    <a:pt x="93" y="68"/>
                  </a:cubicBezTo>
                  <a:cubicBezTo>
                    <a:pt x="95" y="64"/>
                    <a:pt x="94" y="58"/>
                    <a:pt x="92" y="54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19"/>
                    <a:pt x="87" y="14"/>
                    <a:pt x="84" y="11"/>
                  </a:cubicBezTo>
                  <a:cubicBezTo>
                    <a:pt x="82" y="8"/>
                    <a:pt x="78" y="7"/>
                    <a:pt x="75" y="7"/>
                  </a:cubicBezTo>
                  <a:cubicBezTo>
                    <a:pt x="74" y="7"/>
                    <a:pt x="72" y="7"/>
                    <a:pt x="71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1"/>
                    <a:pt x="3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8" name="Текст 1"/>
          <p:cNvSpPr>
            <a:spLocks noGrp="1"/>
          </p:cNvSpPr>
          <p:nvPr/>
        </p:nvSpPr>
        <p:spPr bwMode="auto">
          <a:xfrm>
            <a:off x="1667625" y="8314593"/>
            <a:ext cx="3852672" cy="6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64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" pitchFamily="64" charset="2"/>
              <a:buNone/>
              <a:defRPr/>
            </a:pPr>
            <a:r>
              <a:rPr lang="ru-RU" dirty="0" smtClean="0"/>
              <a:t>	</a:t>
            </a:r>
            <a:r>
              <a:rPr lang="ru-RU" sz="1800" dirty="0" smtClean="0"/>
              <a:t>Шоколад производят из какао-бобов. Какао-бобами называют семена из плодов какао-деревьев, которые произрастают в теплом и влажном климате, в полумраке,  в тени высоких деревьев, Северной и Южной Америки, Австралии и некоторых островов Азии.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264520" y="31262"/>
            <a:ext cx="5882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Экскурсия «музей детского сада»</a:t>
            </a:r>
            <a:endParaRPr lang="ru-RU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33" y="2504979"/>
            <a:ext cx="3273828" cy="4365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431" y="2778292"/>
            <a:ext cx="2945606" cy="39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709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324</Words>
  <Application>Microsoft Office PowerPoint</Application>
  <PresentationFormat>Экран (4:3)</PresentationFormat>
  <Paragraphs>82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итоге получили утюг будущего. Предложение детей:  «утюг будущего»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Админ</cp:lastModifiedBy>
  <cp:revision>200</cp:revision>
  <dcterms:created xsi:type="dcterms:W3CDTF">2018-02-12T12:07:37Z</dcterms:created>
  <dcterms:modified xsi:type="dcterms:W3CDTF">2021-06-19T20:09:44Z</dcterms:modified>
</cp:coreProperties>
</file>