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6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8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41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6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56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72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60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8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2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2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1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2934-78ED-4677-A660-0C6D2AF75389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3C94-DAF3-4552-84E6-451B6CF8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27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850" y="-32511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Есть такая профессия - </a:t>
            </a:r>
            <a:r>
              <a:rPr lang="ru-RU" dirty="0" smtClean="0">
                <a:solidFill>
                  <a:schemeClr val="bg1"/>
                </a:solidFill>
              </a:rPr>
              <a:t>архитектор!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8296" y="2224200"/>
            <a:ext cx="5507788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06 ноября 2019года ребят подготовительной к школе группе посетил «Гость» папа Мирославы, </a:t>
            </a:r>
            <a:r>
              <a:rPr lang="ru-RU" smtClean="0">
                <a:solidFill>
                  <a:schemeClr val="bg1"/>
                </a:solidFill>
              </a:rPr>
              <a:t>Виталий Сергеевич, </a:t>
            </a:r>
            <a:r>
              <a:rPr lang="ru-RU" dirty="0" smtClean="0">
                <a:solidFill>
                  <a:schemeClr val="bg1"/>
                </a:solidFill>
              </a:rPr>
              <a:t>Архитектор и строитель по профессии.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59714">
            <a:off x="2632662" y="4258628"/>
            <a:ext cx="465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Все профессии нужны,</a:t>
            </a:r>
            <a:br>
              <a:rPr lang="ru-RU" sz="2400" dirty="0" smtClean="0"/>
            </a:br>
            <a:r>
              <a:rPr lang="ru-RU" sz="2400" dirty="0" smtClean="0"/>
              <a:t> все профессии важны, </a:t>
            </a:r>
            <a:br>
              <a:rPr lang="ru-RU" sz="2400" dirty="0" smtClean="0"/>
            </a:br>
            <a:r>
              <a:rPr lang="ru-RU" sz="2400" dirty="0" smtClean="0"/>
              <a:t>а строителя работа — </a:t>
            </a:r>
            <a:br>
              <a:rPr lang="ru-RU" sz="2400" dirty="0" smtClean="0"/>
            </a:br>
            <a:r>
              <a:rPr lang="ru-RU" sz="2400" dirty="0" smtClean="0"/>
              <a:t>всех нужней, </a:t>
            </a:r>
            <a:br>
              <a:rPr lang="ru-RU" sz="2400" dirty="0" smtClean="0"/>
            </a:br>
            <a:r>
              <a:rPr lang="ru-RU" sz="2400" dirty="0" smtClean="0"/>
              <a:t> всех важней!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713" y="1911449"/>
            <a:ext cx="4538148" cy="34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1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037" y="510561"/>
            <a:ext cx="5667555" cy="22103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Он рассказал ребятам какие профессии есть в строительстве, чем они занимаются и какие инструменты им нужны.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39" y="2720930"/>
            <a:ext cx="4412137" cy="2818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45" y="4664970"/>
            <a:ext cx="3536026" cy="1749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45" y="2944086"/>
            <a:ext cx="1593515" cy="694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344" y="3438584"/>
            <a:ext cx="3484367" cy="2958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98" y="112270"/>
            <a:ext cx="3956649" cy="2967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603" y="4130229"/>
            <a:ext cx="3290415" cy="24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7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42" y="618518"/>
            <a:ext cx="11714671" cy="147857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Архитектор «Гость группы» Показал </a:t>
            </a:r>
            <a:r>
              <a:rPr lang="ru-RU" sz="3100" dirty="0" smtClean="0">
                <a:solidFill>
                  <a:schemeClr val="bg1"/>
                </a:solidFill>
              </a:rPr>
              <a:t>ребятам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>
                <a:solidFill>
                  <a:schemeClr val="bg1"/>
                </a:solidFill>
              </a:rPr>
              <a:t>план </a:t>
            </a:r>
            <a:r>
              <a:rPr lang="ru-RU" sz="3100" dirty="0" smtClean="0">
                <a:solidFill>
                  <a:schemeClr val="bg1"/>
                </a:solidFill>
              </a:rPr>
              <a:t>– </a:t>
            </a:r>
            <a:r>
              <a:rPr lang="ru-RU" sz="3100" dirty="0" smtClean="0">
                <a:solidFill>
                  <a:schemeClr val="bg1"/>
                </a:solidFill>
              </a:rPr>
              <a:t>схемы</a:t>
            </a:r>
            <a:r>
              <a:rPr lang="ru-RU" sz="3100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29" y="1875387"/>
            <a:ext cx="3293134" cy="4390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57" y="1609945"/>
            <a:ext cx="3826316" cy="2869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3" y="2177311"/>
            <a:ext cx="3493143" cy="26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2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Рассказал, </a:t>
            </a:r>
            <a:r>
              <a:rPr lang="ru-RU" dirty="0">
                <a:solidFill>
                  <a:schemeClr val="bg1"/>
                </a:solidFill>
              </a:rPr>
              <a:t>как </a:t>
            </a:r>
            <a:r>
              <a:rPr lang="ru-RU" dirty="0" smtClean="0">
                <a:solidFill>
                  <a:schemeClr val="bg1"/>
                </a:solidFill>
              </a:rPr>
              <a:t>наносить </a:t>
            </a:r>
            <a:r>
              <a:rPr lang="ru-RU" dirty="0">
                <a:solidFill>
                  <a:schemeClr val="bg1"/>
                </a:solidFill>
              </a:rPr>
              <a:t>чертеж на план.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79" y="1691155"/>
            <a:ext cx="4376544" cy="328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596" y="3553657"/>
            <a:ext cx="4267570" cy="3200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1" y="1785242"/>
            <a:ext cx="3864633" cy="28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176" y="785003"/>
            <a:ext cx="4339087" cy="5785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56" y="1550171"/>
            <a:ext cx="5313872" cy="39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2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47995">
            <a:off x="1298454" y="820438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Профессия строителя- это профессия, которая оставляет свой след на века!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360" y="2105656"/>
            <a:ext cx="2570093" cy="4392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70" y="3291171"/>
            <a:ext cx="3405301" cy="2569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91" y="4198795"/>
            <a:ext cx="3310260" cy="25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473</TotalTime>
  <Words>79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Контур</vt:lpstr>
      <vt:lpstr>Есть такая профессия - архитектор! </vt:lpstr>
      <vt:lpstr>Презентация PowerPoint</vt:lpstr>
      <vt:lpstr>Архитектор «Гость группы» Показал ребятам  план – схемы. </vt:lpstr>
      <vt:lpstr>Рассказал, как наносить чертеж на план.</vt:lpstr>
      <vt:lpstr>Презентация PowerPoint</vt:lpstr>
      <vt:lpstr>Профессия строителя- это профессия, которая оставляет свой след на века!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 строитель!</dc:title>
  <dc:creator>lenovo</dc:creator>
  <cp:lastModifiedBy>209AU</cp:lastModifiedBy>
  <cp:revision>8</cp:revision>
  <dcterms:created xsi:type="dcterms:W3CDTF">2019-11-07T00:55:12Z</dcterms:created>
  <dcterms:modified xsi:type="dcterms:W3CDTF">2019-11-07T09:22:22Z</dcterms:modified>
</cp:coreProperties>
</file>