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766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579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185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9417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665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856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272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760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882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955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361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64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023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627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327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757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119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82934-78ED-4677-A660-0C6D2AF7538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23C94-DAF3-4552-84E6-451B6CF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6274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7850" y="-32511"/>
            <a:ext cx="8791575" cy="23876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Есть такая профессия - </a:t>
            </a:r>
            <a:r>
              <a:rPr lang="ru-RU" dirty="0" smtClean="0">
                <a:solidFill>
                  <a:schemeClr val="bg1"/>
                </a:solidFill>
              </a:rPr>
              <a:t>архитектор!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08296" y="2224200"/>
            <a:ext cx="5507788" cy="165576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06 ноября 2019года ребят подготовительной к школе группе посетил «Гость» папа Мирославы, </a:t>
            </a:r>
            <a:r>
              <a:rPr lang="ru-RU" smtClean="0">
                <a:solidFill>
                  <a:schemeClr val="bg1"/>
                </a:solidFill>
              </a:rPr>
              <a:t>Виталий Сергеевич, </a:t>
            </a:r>
            <a:r>
              <a:rPr lang="ru-RU" dirty="0" smtClean="0">
                <a:solidFill>
                  <a:schemeClr val="bg1"/>
                </a:solidFill>
              </a:rPr>
              <a:t>Архитектор и строитель по профессии.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1159714">
            <a:off x="2632662" y="4258628"/>
            <a:ext cx="46566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Все профессии нужны,</a:t>
            </a:r>
            <a:br>
              <a:rPr lang="ru-RU" sz="2400" dirty="0" smtClean="0"/>
            </a:br>
            <a:r>
              <a:rPr lang="ru-RU" sz="2400" dirty="0" smtClean="0"/>
              <a:t> все профессии важны, </a:t>
            </a:r>
            <a:br>
              <a:rPr lang="ru-RU" sz="2400" dirty="0" smtClean="0"/>
            </a:br>
            <a:r>
              <a:rPr lang="ru-RU" sz="2400" dirty="0" smtClean="0"/>
              <a:t>а строителя работа — </a:t>
            </a:r>
            <a:br>
              <a:rPr lang="ru-RU" sz="2400" dirty="0" smtClean="0"/>
            </a:br>
            <a:r>
              <a:rPr lang="ru-RU" sz="2400" dirty="0" smtClean="0"/>
              <a:t>всех нужней, </a:t>
            </a:r>
            <a:br>
              <a:rPr lang="ru-RU" sz="2400" dirty="0" smtClean="0"/>
            </a:br>
            <a:r>
              <a:rPr lang="ru-RU" sz="2400" dirty="0" smtClean="0"/>
              <a:t> всех важней!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1713" y="1911449"/>
            <a:ext cx="4538148" cy="340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119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2037" y="510561"/>
            <a:ext cx="5667555" cy="221036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Он рассказал ребятам какие профессии есть в строительстве, чем они занимаются и какие инструменты им нужны.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239" y="2720930"/>
            <a:ext cx="4412137" cy="28185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45" y="4664970"/>
            <a:ext cx="3536026" cy="17491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245" y="2944086"/>
            <a:ext cx="1593515" cy="6944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3344" y="3438584"/>
            <a:ext cx="3484367" cy="29586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498" y="112270"/>
            <a:ext cx="3956649" cy="29674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4603" y="4130229"/>
            <a:ext cx="3290415" cy="246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174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442" y="618518"/>
            <a:ext cx="11714671" cy="1478570"/>
          </a:xfrm>
        </p:spPr>
        <p:txBody>
          <a:bodyPr>
            <a:normAutofit/>
          </a:bodyPr>
          <a:lstStyle/>
          <a:p>
            <a:r>
              <a:rPr lang="ru-RU" sz="3100" dirty="0" smtClean="0">
                <a:solidFill>
                  <a:schemeClr val="bg1"/>
                </a:solidFill>
              </a:rPr>
              <a:t>Архитектор «Гость группы» Показал </a:t>
            </a:r>
            <a:r>
              <a:rPr lang="ru-RU" sz="3100" dirty="0" smtClean="0">
                <a:solidFill>
                  <a:schemeClr val="bg1"/>
                </a:solidFill>
              </a:rPr>
              <a:t>ребятам</a:t>
            </a:r>
            <a:br>
              <a:rPr lang="ru-RU" sz="3100" dirty="0" smtClean="0">
                <a:solidFill>
                  <a:schemeClr val="bg1"/>
                </a:solidFill>
              </a:rPr>
            </a:br>
            <a:r>
              <a:rPr lang="ru-RU" sz="3100" dirty="0" smtClean="0">
                <a:solidFill>
                  <a:schemeClr val="bg1"/>
                </a:solidFill>
              </a:rPr>
              <a:t> </a:t>
            </a:r>
            <a:r>
              <a:rPr lang="ru-RU" sz="3100" dirty="0">
                <a:solidFill>
                  <a:schemeClr val="bg1"/>
                </a:solidFill>
              </a:rPr>
              <a:t>план </a:t>
            </a:r>
            <a:r>
              <a:rPr lang="ru-RU" sz="3100" dirty="0" smtClean="0">
                <a:solidFill>
                  <a:schemeClr val="bg1"/>
                </a:solidFill>
              </a:rPr>
              <a:t>– </a:t>
            </a:r>
            <a:r>
              <a:rPr lang="ru-RU" sz="3100" dirty="0" smtClean="0">
                <a:solidFill>
                  <a:schemeClr val="bg1"/>
                </a:solidFill>
              </a:rPr>
              <a:t>схемы</a:t>
            </a:r>
            <a:r>
              <a:rPr lang="ru-RU" sz="3100" dirty="0">
                <a:solidFill>
                  <a:schemeClr val="bg1"/>
                </a:solidFill>
              </a:rPr>
              <a:t>.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829" y="1875387"/>
            <a:ext cx="3293134" cy="43908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457" y="1609945"/>
            <a:ext cx="3826316" cy="28697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93" y="2177311"/>
            <a:ext cx="3493143" cy="261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20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Рассказал, </a:t>
            </a:r>
            <a:r>
              <a:rPr lang="ru-RU" dirty="0">
                <a:solidFill>
                  <a:schemeClr val="bg1"/>
                </a:solidFill>
              </a:rPr>
              <a:t>как </a:t>
            </a:r>
            <a:r>
              <a:rPr lang="ru-RU" dirty="0" smtClean="0">
                <a:solidFill>
                  <a:schemeClr val="bg1"/>
                </a:solidFill>
              </a:rPr>
              <a:t>наносить </a:t>
            </a:r>
            <a:r>
              <a:rPr lang="ru-RU" dirty="0">
                <a:solidFill>
                  <a:schemeClr val="bg1"/>
                </a:solidFill>
              </a:rPr>
              <a:t>чертеж на план.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479" y="1691155"/>
            <a:ext cx="4376544" cy="32824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7596" y="3553657"/>
            <a:ext cx="4267570" cy="32006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01" y="1785242"/>
            <a:ext cx="3864633" cy="289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671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50176" y="785003"/>
            <a:ext cx="4339087" cy="57854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656" y="1550171"/>
            <a:ext cx="5313872" cy="398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26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847995">
            <a:off x="1298454" y="820438"/>
            <a:ext cx="8791575" cy="23876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Профессия строителя- это профессия, которая оставляет свой след на века!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360" y="2105656"/>
            <a:ext cx="2570093" cy="43921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770" y="3291171"/>
            <a:ext cx="3405301" cy="25697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91" y="4198795"/>
            <a:ext cx="3310260" cy="254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020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473</TotalTime>
  <Words>79</Words>
  <Application>Microsoft Office PowerPoint</Application>
  <PresentationFormat>Произвольный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Контур</vt:lpstr>
      <vt:lpstr>Есть такая профессия - архитектор! </vt:lpstr>
      <vt:lpstr>Презентация PowerPoint</vt:lpstr>
      <vt:lpstr>Архитектор «Гость группы» Показал ребятам  план – схемы. </vt:lpstr>
      <vt:lpstr>Рассказал, как наносить чертеж на план.</vt:lpstr>
      <vt:lpstr>Презентация PowerPoint</vt:lpstr>
      <vt:lpstr>Профессия строителя- это профессия, которая оставляет свой след на века!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профессия строитель!</dc:title>
  <dc:creator>lenovo</dc:creator>
  <cp:lastModifiedBy>209AU</cp:lastModifiedBy>
  <cp:revision>8</cp:revision>
  <dcterms:created xsi:type="dcterms:W3CDTF">2019-11-07T00:55:12Z</dcterms:created>
  <dcterms:modified xsi:type="dcterms:W3CDTF">2019-11-07T09:22:22Z</dcterms:modified>
</cp:coreProperties>
</file>