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764704"/>
            <a:ext cx="310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МАДОУ ДЕТСКИЙ САД № 209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Составитель: учитель – логопед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Никулина А.Н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3198" y="6027003"/>
            <a:ext cx="220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Г. Екатеринбург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77281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</a:rPr>
              <a:t>Какое слово лишнее по количеству слогов?»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VAIO\Downloads\pngegg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36912"/>
            <a:ext cx="2479509" cy="219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34076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Нажми пробел. Назови </a:t>
            </a:r>
            <a:r>
              <a:rPr lang="ru-RU" sz="2400" dirty="0" smtClean="0">
                <a:solidFill>
                  <a:srgbClr val="0070C0"/>
                </a:solidFill>
              </a:rPr>
              <a:t>картинку, отхлопай количество слогов.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Какое слово лишнее по количеству слогов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Нажми </a:t>
            </a:r>
            <a:r>
              <a:rPr lang="ru-RU" sz="2400" dirty="0" smtClean="0">
                <a:solidFill>
                  <a:srgbClr val="0070C0"/>
                </a:solidFill>
              </a:rPr>
              <a:t>пробел, чтобы проверить.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VAIO\Downloads\pngegg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92896"/>
            <a:ext cx="2243980" cy="3754633"/>
          </a:xfrm>
          <a:prstGeom prst="rect">
            <a:avLst/>
          </a:prstGeom>
          <a:noFill/>
        </p:spPr>
      </p:pic>
      <p:pic>
        <p:nvPicPr>
          <p:cNvPr id="7174" name="Picture 6" descr="C:\Users\VAIO\Downloads\pngegg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2376264" cy="21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Desktop\ПРЕЗЕНТАЦИИ для сайта садик 209\слоговаястр\pngegg (1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2448272" cy="2898826"/>
          </a:xfrm>
          <a:prstGeom prst="rect">
            <a:avLst/>
          </a:prstGeom>
          <a:noFill/>
        </p:spPr>
      </p:pic>
      <p:pic>
        <p:nvPicPr>
          <p:cNvPr id="1027" name="Picture 3" descr="C:\Users\VAIO\Desktop\ПРЕЗЕНТАЦИИ для сайта садик 209\слоговаястр\pngegg 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05168"/>
            <a:ext cx="3452832" cy="3452832"/>
          </a:xfrm>
          <a:prstGeom prst="rect">
            <a:avLst/>
          </a:prstGeom>
          <a:noFill/>
        </p:spPr>
      </p:pic>
      <p:pic>
        <p:nvPicPr>
          <p:cNvPr id="1028" name="Picture 4" descr="C:\Users\VAIO\Desktop\ПРЕЗЕНТАЦИИ для сайта садик 209\слоговаястр\pngegg 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O\Desktop\ПРЕЗЕНТАЦИИ для сайта садик 209\слоговаястр\pngegg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2988545" cy="3582015"/>
          </a:xfrm>
          <a:prstGeom prst="rect">
            <a:avLst/>
          </a:prstGeom>
          <a:noFill/>
        </p:spPr>
      </p:pic>
      <p:pic>
        <p:nvPicPr>
          <p:cNvPr id="2051" name="Picture 3" descr="C:\Users\VAIO\Desktop\ПРЕЗЕНТАЦИИ для сайта садик 209\слоговаястр\pngegg (1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99490"/>
            <a:ext cx="3744416" cy="2905976"/>
          </a:xfrm>
          <a:prstGeom prst="rect">
            <a:avLst/>
          </a:prstGeom>
          <a:noFill/>
        </p:spPr>
      </p:pic>
      <p:pic>
        <p:nvPicPr>
          <p:cNvPr id="2052" name="Picture 4" descr="C:\Users\VAIO\Desktop\ПРЕЗЕНТАЦИИ для сайта садик 209\слоговаястр\pngegg (19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6470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IO\Desktop\ПРЕЗЕНТАЦИИ для сайта садик 209\слоговаястр\pngegg (1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3816424" cy="3816424"/>
          </a:xfrm>
          <a:prstGeom prst="rect">
            <a:avLst/>
          </a:prstGeom>
          <a:noFill/>
        </p:spPr>
      </p:pic>
      <p:pic>
        <p:nvPicPr>
          <p:cNvPr id="3075" name="Picture 3" descr="C:\Users\VAIO\Desktop\ПРЕЗЕНТАЦИИ для сайта садик 209\слоговаястр\pngegg (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80728"/>
            <a:ext cx="2167955" cy="2361656"/>
          </a:xfrm>
          <a:prstGeom prst="rect">
            <a:avLst/>
          </a:prstGeom>
          <a:noFill/>
        </p:spPr>
      </p:pic>
      <p:pic>
        <p:nvPicPr>
          <p:cNvPr id="3076" name="Picture 4" descr="C:\Users\VAIO\Desktop\ПРЕЗЕНТАЦИИ для сайта садик 209\слоговаястр\pngegg (1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17032"/>
            <a:ext cx="2592288" cy="29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6187" l="154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73630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VAIO\Desktop\ПРЕЗЕНТАЦИИ для сайта садик 209\слоговаястр\pngegg (2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2420888"/>
            <a:ext cx="4608512" cy="4608512"/>
          </a:xfrm>
          <a:prstGeom prst="rect">
            <a:avLst/>
          </a:prstGeom>
          <a:noFill/>
        </p:spPr>
      </p:pic>
      <p:pic>
        <p:nvPicPr>
          <p:cNvPr id="4099" name="Picture 3" descr="C:\Users\VAIO\Desktop\ПРЕЗЕНТАЦИИ для сайта садик 209\слоговаястр\pngegg (20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32656"/>
            <a:ext cx="2520280" cy="302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IO\Desktop\ПРЕЗЕНТАЦИИ для сайта садик 209\слоговаястр\pngegg (9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40968"/>
            <a:ext cx="3312368" cy="331236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48680"/>
            <a:ext cx="3646559" cy="2880320"/>
          </a:xfrm>
          <a:prstGeom prst="rect">
            <a:avLst/>
          </a:prstGeom>
        </p:spPr>
      </p:pic>
      <p:pic>
        <p:nvPicPr>
          <p:cNvPr id="5124" name="Picture 4" descr="C:\Users\VAIO\Desktop\ПРЕЗЕНТАЦИИ для сайта садик 209\слоговаястр\pngegg (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4427984" cy="442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AIO\Downloads\pngegg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2679700" cy="3121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4847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МОЛОДЕЦ!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VAIO</cp:lastModifiedBy>
  <cp:revision>9</cp:revision>
  <dcterms:created xsi:type="dcterms:W3CDTF">2020-11-26T06:29:08Z</dcterms:created>
  <dcterms:modified xsi:type="dcterms:W3CDTF">2020-11-26T08:03:38Z</dcterms:modified>
</cp:coreProperties>
</file>